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autoCompressPictures="0">
  <p:sldMasterIdLst>
    <p:sldMasterId id="2147483826" r:id="rId4"/>
  </p:sldMasterIdLst>
  <p:notesMasterIdLst>
    <p:notesMasterId r:id="rId17"/>
  </p:notesMasterIdLst>
  <p:handoutMasterIdLst>
    <p:handoutMasterId r:id="rId18"/>
  </p:handoutMasterIdLst>
  <p:sldIdLst>
    <p:sldId id="679" r:id="rId5"/>
    <p:sldId id="274" r:id="rId6"/>
    <p:sldId id="700" r:id="rId7"/>
    <p:sldId id="701" r:id="rId8"/>
    <p:sldId id="702" r:id="rId9"/>
    <p:sldId id="703" r:id="rId10"/>
    <p:sldId id="704" r:id="rId11"/>
    <p:sldId id="705" r:id="rId12"/>
    <p:sldId id="303" r:id="rId13"/>
    <p:sldId id="707" r:id="rId14"/>
    <p:sldId id="708" r:id="rId15"/>
    <p:sldId id="706" r:id="rId16"/>
  </p:sldIdLst>
  <p:sldSz cx="12192000" cy="6858000"/>
  <p:notesSz cx="6797675" cy="9926638"/>
  <p:embeddedFontLst>
    <p:embeddedFont>
      <p:font typeface="BHF Beats Bold" panose="00000800000000000000" pitchFamily="50" charset="0"/>
      <p:bold r:id="rId19"/>
    </p:embeddedFont>
    <p:embeddedFont>
      <p:font typeface="BHFBeats-Bold" panose="00000800000000000000" pitchFamily="50" charset="0"/>
      <p:regular r:id="rId20"/>
      <p:bold r:id="rId21"/>
      <p:italic r:id="rId22"/>
      <p:boldItalic r:id="rId23"/>
    </p:embeddedFont>
    <p:embeddedFont>
      <p:font typeface="F37 Ginger Light" panose="00000500000000000000" pitchFamily="50" charset="0"/>
      <p:regular r:id="rId24"/>
      <p:italic r:id="rId25"/>
    </p:embeddedFont>
    <p:embeddedFont>
      <p:font typeface="F37Ginger-Light" panose="00000500000000000000" pitchFamily="50" charset="0"/>
      <p:regular r:id="rId26"/>
      <p:bold r:id="rId27"/>
      <p:italic r:id="rId28"/>
      <p:boldItalic r:id="rId29"/>
    </p:embeddedFont>
    <p:embeddedFont>
      <p:font typeface="F37Ginger-Regular" panose="00000500000000000000" pitchFamily="50" charset="0"/>
      <p:regular r:id="rId30"/>
    </p:embeddedFont>
  </p:embeddedFontLst>
  <p:defaultTextStyle>
    <a:defPPr>
      <a:defRPr lang="en-US"/>
    </a:defPPr>
    <a:lvl1pPr marL="0" algn="l" defTabSz="1218950" rtl="0" eaLnBrk="1" latinLnBrk="0" hangingPunct="1">
      <a:defRPr sz="2400" kern="1200">
        <a:solidFill>
          <a:schemeClr val="tx1"/>
        </a:solidFill>
        <a:latin typeface="+mn-lt"/>
        <a:ea typeface="+mn-ea"/>
        <a:cs typeface="+mn-cs"/>
      </a:defRPr>
    </a:lvl1pPr>
    <a:lvl2pPr marL="609474" algn="l" defTabSz="1218950" rtl="0" eaLnBrk="1" latinLnBrk="0" hangingPunct="1">
      <a:defRPr sz="2400" kern="1200">
        <a:solidFill>
          <a:schemeClr val="tx1"/>
        </a:solidFill>
        <a:latin typeface="+mn-lt"/>
        <a:ea typeface="+mn-ea"/>
        <a:cs typeface="+mn-cs"/>
      </a:defRPr>
    </a:lvl2pPr>
    <a:lvl3pPr marL="1218950" algn="l" defTabSz="1218950" rtl="0" eaLnBrk="1" latinLnBrk="0" hangingPunct="1">
      <a:defRPr sz="2400" kern="1200">
        <a:solidFill>
          <a:schemeClr val="tx1"/>
        </a:solidFill>
        <a:latin typeface="+mn-lt"/>
        <a:ea typeface="+mn-ea"/>
        <a:cs typeface="+mn-cs"/>
      </a:defRPr>
    </a:lvl3pPr>
    <a:lvl4pPr marL="1828424" algn="l" defTabSz="1218950" rtl="0" eaLnBrk="1" latinLnBrk="0" hangingPunct="1">
      <a:defRPr sz="2400" kern="1200">
        <a:solidFill>
          <a:schemeClr val="tx1"/>
        </a:solidFill>
        <a:latin typeface="+mn-lt"/>
        <a:ea typeface="+mn-ea"/>
        <a:cs typeface="+mn-cs"/>
      </a:defRPr>
    </a:lvl4pPr>
    <a:lvl5pPr marL="2437898" algn="l" defTabSz="1218950" rtl="0" eaLnBrk="1" latinLnBrk="0" hangingPunct="1">
      <a:defRPr sz="2400" kern="1200">
        <a:solidFill>
          <a:schemeClr val="tx1"/>
        </a:solidFill>
        <a:latin typeface="+mn-lt"/>
        <a:ea typeface="+mn-ea"/>
        <a:cs typeface="+mn-cs"/>
      </a:defRPr>
    </a:lvl5pPr>
    <a:lvl6pPr marL="3047372" algn="l" defTabSz="1218950" rtl="0" eaLnBrk="1" latinLnBrk="0" hangingPunct="1">
      <a:defRPr sz="2400" kern="1200">
        <a:solidFill>
          <a:schemeClr val="tx1"/>
        </a:solidFill>
        <a:latin typeface="+mn-lt"/>
        <a:ea typeface="+mn-ea"/>
        <a:cs typeface="+mn-cs"/>
      </a:defRPr>
    </a:lvl6pPr>
    <a:lvl7pPr marL="3656847" algn="l" defTabSz="1218950" rtl="0" eaLnBrk="1" latinLnBrk="0" hangingPunct="1">
      <a:defRPr sz="2400" kern="1200">
        <a:solidFill>
          <a:schemeClr val="tx1"/>
        </a:solidFill>
        <a:latin typeface="+mn-lt"/>
        <a:ea typeface="+mn-ea"/>
        <a:cs typeface="+mn-cs"/>
      </a:defRPr>
    </a:lvl7pPr>
    <a:lvl8pPr marL="4266321" algn="l" defTabSz="1218950" rtl="0" eaLnBrk="1" latinLnBrk="0" hangingPunct="1">
      <a:defRPr sz="2400" kern="1200">
        <a:solidFill>
          <a:schemeClr val="tx1"/>
        </a:solidFill>
        <a:latin typeface="+mn-lt"/>
        <a:ea typeface="+mn-ea"/>
        <a:cs typeface="+mn-cs"/>
      </a:defRPr>
    </a:lvl8pPr>
    <a:lvl9pPr marL="4875795" algn="l" defTabSz="121895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BHF Intelligence Journey" id="{179DDF8B-06F8-42EB-B814-11AA4AA712B4}">
          <p14:sldIdLst>
            <p14:sldId id="679"/>
          </p14:sldIdLst>
        </p14:section>
        <p14:section name="Background" id="{20A6F060-2A65-4A34-A793-982D9CD1DACD}">
          <p14:sldIdLst>
            <p14:sldId id="274"/>
            <p14:sldId id="700"/>
            <p14:sldId id="701"/>
            <p14:sldId id="702"/>
            <p14:sldId id="703"/>
            <p14:sldId id="704"/>
            <p14:sldId id="705"/>
            <p14:sldId id="303"/>
            <p14:sldId id="707"/>
            <p14:sldId id="708"/>
            <p14:sldId id="70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d Dicks" initials="ED" lastIdx="4" clrIdx="0"/>
  <p:cmAuthor id="1" name="Robert Bob Francis" initials="RBF" lastIdx="1" clrIdx="1">
    <p:extLst>
      <p:ext uri="{19B8F6BF-5375-455C-9EA6-DF929625EA0E}">
        <p15:presenceInfo xmlns:p15="http://schemas.microsoft.com/office/powerpoint/2012/main" userId="S::francisr@bhf.org.uk::9f4a971b-bcd6-4db0-b29d-b5485cbad5d2" providerId="AD"/>
      </p:ext>
    </p:extLst>
  </p:cmAuthor>
  <p:cmAuthor id="2" name="Sana Zakaria" initials="SZ" lastIdx="5" clrIdx="2">
    <p:extLst>
      <p:ext uri="{19B8F6BF-5375-455C-9EA6-DF929625EA0E}">
        <p15:presenceInfo xmlns:p15="http://schemas.microsoft.com/office/powerpoint/2012/main" userId="S::zakarias@bhf.org.uk::e3733367-82f7-4100-be4e-4380d0a0349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1E3A"/>
    <a:srgbClr val="7F7F7F"/>
    <a:srgbClr val="EC2150"/>
    <a:srgbClr val="EE2038"/>
    <a:srgbClr val="EC2354"/>
    <a:srgbClr val="A6A6A6"/>
    <a:srgbClr val="FFFFFF"/>
    <a:srgbClr val="FFB1C1"/>
    <a:srgbClr val="FF3C64"/>
    <a:srgbClr val="FF87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7A920B-23EC-4072-A438-2CE8B118C0AC}" v="54" dt="2020-11-03T14:34:59.137"/>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780" autoAdjust="0"/>
  </p:normalViewPr>
  <p:slideViewPr>
    <p:cSldViewPr snapToGrid="0">
      <p:cViewPr varScale="1">
        <p:scale>
          <a:sx n="69" d="100"/>
          <a:sy n="69" d="100"/>
        </p:scale>
        <p:origin x="534" y="6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3126"/>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e" userId="404b768c-e43f-4721-9952-5dd7887bc9eb" providerId="ADAL" clId="{F1E3C199-A74C-458D-9AE8-A3B63D3EFBC8}"/>
    <pc:docChg chg="undo custSel addSld delSld modSld delSection modSection">
      <pc:chgData name="Kate" userId="404b768c-e43f-4721-9952-5dd7887bc9eb" providerId="ADAL" clId="{F1E3C199-A74C-458D-9AE8-A3B63D3EFBC8}" dt="2020-11-03T15:59:34.285" v="16756" actId="20577"/>
      <pc:docMkLst>
        <pc:docMk/>
      </pc:docMkLst>
      <pc:sldChg chg="delSp add del modNotesTx">
        <pc:chgData name="Kate" userId="404b768c-e43f-4721-9952-5dd7887bc9eb" providerId="ADAL" clId="{F1E3C199-A74C-458D-9AE8-A3B63D3EFBC8}" dt="2020-11-03T13:23:49.965" v="8512" actId="2696"/>
        <pc:sldMkLst>
          <pc:docMk/>
          <pc:sldMk cId="4166520891" sldId="272"/>
        </pc:sldMkLst>
        <pc:spChg chg="del">
          <ac:chgData name="Kate" userId="404b768c-e43f-4721-9952-5dd7887bc9eb" providerId="ADAL" clId="{F1E3C199-A74C-458D-9AE8-A3B63D3EFBC8}" dt="2020-11-03T09:30:51.971" v="8498" actId="478"/>
          <ac:spMkLst>
            <pc:docMk/>
            <pc:sldMk cId="4166520891" sldId="272"/>
            <ac:spMk id="40962" creationId="{00000000-0000-0000-0000-000000000000}"/>
          </ac:spMkLst>
        </pc:spChg>
        <pc:spChg chg="del">
          <ac:chgData name="Kate" userId="404b768c-e43f-4721-9952-5dd7887bc9eb" providerId="ADAL" clId="{F1E3C199-A74C-458D-9AE8-A3B63D3EFBC8}" dt="2020-11-03T09:30:53.709" v="8499" actId="478"/>
          <ac:spMkLst>
            <pc:docMk/>
            <pc:sldMk cId="4166520891" sldId="272"/>
            <ac:spMk id="40963" creationId="{00000000-0000-0000-0000-000000000000}"/>
          </ac:spMkLst>
        </pc:spChg>
        <pc:spChg chg="del">
          <ac:chgData name="Kate" userId="404b768c-e43f-4721-9952-5dd7887bc9eb" providerId="ADAL" clId="{F1E3C199-A74C-458D-9AE8-A3B63D3EFBC8}" dt="2020-11-03T09:30:55.214" v="8500" actId="478"/>
          <ac:spMkLst>
            <pc:docMk/>
            <pc:sldMk cId="4166520891" sldId="272"/>
            <ac:spMk id="40964" creationId="{00000000-0000-0000-0000-000000000000}"/>
          </ac:spMkLst>
        </pc:spChg>
        <pc:picChg chg="del">
          <ac:chgData name="Kate" userId="404b768c-e43f-4721-9952-5dd7887bc9eb" providerId="ADAL" clId="{F1E3C199-A74C-458D-9AE8-A3B63D3EFBC8}" dt="2020-11-03T09:31:34.429" v="8509" actId="478"/>
          <ac:picMkLst>
            <pc:docMk/>
            <pc:sldMk cId="4166520891" sldId="272"/>
            <ac:picMk id="40961" creationId="{00000000-0000-0000-0000-000000000000}"/>
          </ac:picMkLst>
        </pc:picChg>
      </pc:sldChg>
      <pc:sldChg chg="add modNotesTx">
        <pc:chgData name="Kate" userId="404b768c-e43f-4721-9952-5dd7887bc9eb" providerId="ADAL" clId="{F1E3C199-A74C-458D-9AE8-A3B63D3EFBC8}" dt="2020-11-03T15:58:11.694" v="16729" actId="12"/>
        <pc:sldMkLst>
          <pc:docMk/>
          <pc:sldMk cId="4105916099" sldId="274"/>
        </pc:sldMkLst>
      </pc:sldChg>
      <pc:sldChg chg="add modNotesTx">
        <pc:chgData name="Kate" userId="404b768c-e43f-4721-9952-5dd7887bc9eb" providerId="ADAL" clId="{F1E3C199-A74C-458D-9AE8-A3B63D3EFBC8}" dt="2020-11-03T15:59:34.285" v="16756" actId="20577"/>
        <pc:sldMkLst>
          <pc:docMk/>
          <pc:sldMk cId="2629238729" sldId="303"/>
        </pc:sldMkLst>
      </pc:sldChg>
      <pc:sldChg chg="addSp modSp modNotesTx">
        <pc:chgData name="Kate" userId="404b768c-e43f-4721-9952-5dd7887bc9eb" providerId="ADAL" clId="{F1E3C199-A74C-458D-9AE8-A3B63D3EFBC8}" dt="2020-11-02T16:06:14.270" v="1484" actId="403"/>
        <pc:sldMkLst>
          <pc:docMk/>
          <pc:sldMk cId="337452107" sldId="679"/>
        </pc:sldMkLst>
        <pc:spChg chg="mod">
          <ac:chgData name="Kate" userId="404b768c-e43f-4721-9952-5dd7887bc9eb" providerId="ADAL" clId="{F1E3C199-A74C-458D-9AE8-A3B63D3EFBC8}" dt="2020-11-02T15:56:07.679" v="33" actId="20577"/>
          <ac:spMkLst>
            <pc:docMk/>
            <pc:sldMk cId="337452107" sldId="679"/>
            <ac:spMk id="3" creationId="{00000000-0000-0000-0000-000000000000}"/>
          </ac:spMkLst>
        </pc:spChg>
        <pc:spChg chg="mod">
          <ac:chgData name="Kate" userId="404b768c-e43f-4721-9952-5dd7887bc9eb" providerId="ADAL" clId="{F1E3C199-A74C-458D-9AE8-A3B63D3EFBC8}" dt="2020-11-02T15:56:17.243" v="73" actId="20577"/>
          <ac:spMkLst>
            <pc:docMk/>
            <pc:sldMk cId="337452107" sldId="679"/>
            <ac:spMk id="4" creationId="{00000000-0000-0000-0000-000000000000}"/>
          </ac:spMkLst>
        </pc:spChg>
        <pc:spChg chg="add mod">
          <ac:chgData name="Kate" userId="404b768c-e43f-4721-9952-5dd7887bc9eb" providerId="ADAL" clId="{F1E3C199-A74C-458D-9AE8-A3B63D3EFBC8}" dt="2020-11-02T16:06:14.270" v="1484" actId="403"/>
          <ac:spMkLst>
            <pc:docMk/>
            <pc:sldMk cId="337452107" sldId="679"/>
            <ac:spMk id="5" creationId="{6339CC59-0BCA-4DF8-86F0-D37D9574944F}"/>
          </ac:spMkLst>
        </pc:spChg>
      </pc:sldChg>
      <pc:sldChg chg="del">
        <pc:chgData name="Kate" userId="404b768c-e43f-4721-9952-5dd7887bc9eb" providerId="ADAL" clId="{F1E3C199-A74C-458D-9AE8-A3B63D3EFBC8}" dt="2020-11-02T15:56:32.973" v="90" actId="2696"/>
        <pc:sldMkLst>
          <pc:docMk/>
          <pc:sldMk cId="913589124" sldId="682"/>
        </pc:sldMkLst>
      </pc:sldChg>
      <pc:sldChg chg="del">
        <pc:chgData name="Kate" userId="404b768c-e43f-4721-9952-5dd7887bc9eb" providerId="ADAL" clId="{F1E3C199-A74C-458D-9AE8-A3B63D3EFBC8}" dt="2020-11-02T15:56:32.851" v="88" actId="2696"/>
        <pc:sldMkLst>
          <pc:docMk/>
          <pc:sldMk cId="2991855684" sldId="685"/>
        </pc:sldMkLst>
      </pc:sldChg>
      <pc:sldChg chg="del">
        <pc:chgData name="Kate" userId="404b768c-e43f-4721-9952-5dd7887bc9eb" providerId="ADAL" clId="{F1E3C199-A74C-458D-9AE8-A3B63D3EFBC8}" dt="2020-11-02T15:56:32.681" v="87" actId="2696"/>
        <pc:sldMkLst>
          <pc:docMk/>
          <pc:sldMk cId="1812296751" sldId="686"/>
        </pc:sldMkLst>
      </pc:sldChg>
      <pc:sldChg chg="del">
        <pc:chgData name="Kate" userId="404b768c-e43f-4721-9952-5dd7887bc9eb" providerId="ADAL" clId="{F1E3C199-A74C-458D-9AE8-A3B63D3EFBC8}" dt="2020-11-02T15:56:32.950" v="89" actId="2696"/>
        <pc:sldMkLst>
          <pc:docMk/>
          <pc:sldMk cId="2907780785" sldId="689"/>
        </pc:sldMkLst>
      </pc:sldChg>
      <pc:sldChg chg="del">
        <pc:chgData name="Kate" userId="404b768c-e43f-4721-9952-5dd7887bc9eb" providerId="ADAL" clId="{F1E3C199-A74C-458D-9AE8-A3B63D3EFBC8}" dt="2020-11-02T15:56:31.051" v="74" actId="2696"/>
        <pc:sldMkLst>
          <pc:docMk/>
          <pc:sldMk cId="1086023106" sldId="690"/>
        </pc:sldMkLst>
      </pc:sldChg>
      <pc:sldChg chg="del">
        <pc:chgData name="Kate" userId="404b768c-e43f-4721-9952-5dd7887bc9eb" providerId="ADAL" clId="{F1E3C199-A74C-458D-9AE8-A3B63D3EFBC8}" dt="2020-11-02T15:56:32.050" v="84" actId="2696"/>
        <pc:sldMkLst>
          <pc:docMk/>
          <pc:sldMk cId="2499047746" sldId="691"/>
        </pc:sldMkLst>
      </pc:sldChg>
      <pc:sldChg chg="del">
        <pc:chgData name="Kate" userId="404b768c-e43f-4721-9952-5dd7887bc9eb" providerId="ADAL" clId="{F1E3C199-A74C-458D-9AE8-A3B63D3EFBC8}" dt="2020-11-02T15:56:32.633" v="86" actId="2696"/>
        <pc:sldMkLst>
          <pc:docMk/>
          <pc:sldMk cId="3723054677" sldId="692"/>
        </pc:sldMkLst>
      </pc:sldChg>
      <pc:sldChg chg="del">
        <pc:chgData name="Kate" userId="404b768c-e43f-4721-9952-5dd7887bc9eb" providerId="ADAL" clId="{F1E3C199-A74C-458D-9AE8-A3B63D3EFBC8}" dt="2020-11-02T15:56:56.149" v="100" actId="2696"/>
        <pc:sldMkLst>
          <pc:docMk/>
          <pc:sldMk cId="3994177319" sldId="695"/>
        </pc:sldMkLst>
      </pc:sldChg>
      <pc:sldChg chg="del">
        <pc:chgData name="Kate" userId="404b768c-e43f-4721-9952-5dd7887bc9eb" providerId="ADAL" clId="{F1E3C199-A74C-458D-9AE8-A3B63D3EFBC8}" dt="2020-11-02T15:56:33.028" v="91" actId="2696"/>
        <pc:sldMkLst>
          <pc:docMk/>
          <pc:sldMk cId="384439718" sldId="696"/>
        </pc:sldMkLst>
      </pc:sldChg>
      <pc:sldChg chg="addSp delSp modSp modNotesTx">
        <pc:chgData name="Kate" userId="404b768c-e43f-4721-9952-5dd7887bc9eb" providerId="ADAL" clId="{F1E3C199-A74C-458D-9AE8-A3B63D3EFBC8}" dt="2020-11-03T13:28:41.657" v="9199" actId="20577"/>
        <pc:sldMkLst>
          <pc:docMk/>
          <pc:sldMk cId="2243479080" sldId="700"/>
        </pc:sldMkLst>
        <pc:spChg chg="del mod">
          <ac:chgData name="Kate" userId="404b768c-e43f-4721-9952-5dd7887bc9eb" providerId="ADAL" clId="{F1E3C199-A74C-458D-9AE8-A3B63D3EFBC8}" dt="2020-11-03T09:31:07.160" v="8504" actId="478"/>
          <ac:spMkLst>
            <pc:docMk/>
            <pc:sldMk cId="2243479080" sldId="700"/>
            <ac:spMk id="2" creationId="{00000000-0000-0000-0000-000000000000}"/>
          </ac:spMkLst>
        </pc:spChg>
        <pc:spChg chg="del">
          <ac:chgData name="Kate" userId="404b768c-e43f-4721-9952-5dd7887bc9eb" providerId="ADAL" clId="{F1E3C199-A74C-458D-9AE8-A3B63D3EFBC8}" dt="2020-11-02T16:02:02.710" v="851" actId="478"/>
          <ac:spMkLst>
            <pc:docMk/>
            <pc:sldMk cId="2243479080" sldId="700"/>
            <ac:spMk id="3" creationId="{00000000-0000-0000-0000-000000000000}"/>
          </ac:spMkLst>
        </pc:spChg>
        <pc:spChg chg="add del mod">
          <ac:chgData name="Kate" userId="404b768c-e43f-4721-9952-5dd7887bc9eb" providerId="ADAL" clId="{F1E3C199-A74C-458D-9AE8-A3B63D3EFBC8}" dt="2020-11-03T09:31:00.012" v="8501" actId="478"/>
          <ac:spMkLst>
            <pc:docMk/>
            <pc:sldMk cId="2243479080" sldId="700"/>
            <ac:spMk id="6" creationId="{46E8AFC8-4609-4B98-8192-0BC3369B737F}"/>
          </ac:spMkLst>
        </pc:spChg>
        <pc:spChg chg="add del mod">
          <ac:chgData name="Kate" userId="404b768c-e43f-4721-9952-5dd7887bc9eb" providerId="ADAL" clId="{F1E3C199-A74C-458D-9AE8-A3B63D3EFBC8}" dt="2020-11-03T09:31:09.399" v="8505" actId="478"/>
          <ac:spMkLst>
            <pc:docMk/>
            <pc:sldMk cId="2243479080" sldId="700"/>
            <ac:spMk id="9" creationId="{70702638-B204-4D68-B9E8-B1B022197EA3}"/>
          </ac:spMkLst>
        </pc:spChg>
        <pc:picChg chg="add mod">
          <ac:chgData name="Kate" userId="404b768c-e43f-4721-9952-5dd7887bc9eb" providerId="ADAL" clId="{F1E3C199-A74C-458D-9AE8-A3B63D3EFBC8}" dt="2020-11-03T09:31:23.602" v="8508" actId="1076"/>
          <ac:picMkLst>
            <pc:docMk/>
            <pc:sldMk cId="2243479080" sldId="700"/>
            <ac:picMk id="7" creationId="{B20BD31F-E345-43E3-87DD-90F3A8B91D42}"/>
          </ac:picMkLst>
        </pc:picChg>
      </pc:sldChg>
      <pc:sldChg chg="addSp delSp modSp delCm modCm modNotesTx">
        <pc:chgData name="Kate" userId="404b768c-e43f-4721-9952-5dd7887bc9eb" providerId="ADAL" clId="{F1E3C199-A74C-458D-9AE8-A3B63D3EFBC8}" dt="2020-11-02T16:19:12.336" v="2960" actId="20577"/>
        <pc:sldMkLst>
          <pc:docMk/>
          <pc:sldMk cId="2691832223" sldId="701"/>
        </pc:sldMkLst>
        <pc:spChg chg="del">
          <ac:chgData name="Kate" userId="404b768c-e43f-4721-9952-5dd7887bc9eb" providerId="ADAL" clId="{F1E3C199-A74C-458D-9AE8-A3B63D3EFBC8}" dt="2020-11-02T16:02:13.883" v="879" actId="478"/>
          <ac:spMkLst>
            <pc:docMk/>
            <pc:sldMk cId="2691832223" sldId="701"/>
            <ac:spMk id="2" creationId="{00000000-0000-0000-0000-000000000000}"/>
          </ac:spMkLst>
        </pc:spChg>
        <pc:spChg chg="add del mod">
          <ac:chgData name="Kate" userId="404b768c-e43f-4721-9952-5dd7887bc9eb" providerId="ADAL" clId="{F1E3C199-A74C-458D-9AE8-A3B63D3EFBC8}" dt="2020-11-02T16:02:21.740" v="880" actId="478"/>
          <ac:spMkLst>
            <pc:docMk/>
            <pc:sldMk cId="2691832223" sldId="701"/>
            <ac:spMk id="4" creationId="{16948951-05EA-4B8D-B442-343C4F262F42}"/>
          </ac:spMkLst>
        </pc:spChg>
        <pc:spChg chg="del">
          <ac:chgData name="Kate" userId="404b768c-e43f-4721-9952-5dd7887bc9eb" providerId="ADAL" clId="{F1E3C199-A74C-458D-9AE8-A3B63D3EFBC8}" dt="2020-11-02T16:02:13.883" v="879" actId="478"/>
          <ac:spMkLst>
            <pc:docMk/>
            <pc:sldMk cId="2691832223" sldId="701"/>
            <ac:spMk id="25" creationId="{76C93629-F798-403C-955B-48521F1F7CD0}"/>
          </ac:spMkLst>
        </pc:spChg>
        <pc:spChg chg="del">
          <ac:chgData name="Kate" userId="404b768c-e43f-4721-9952-5dd7887bc9eb" providerId="ADAL" clId="{F1E3C199-A74C-458D-9AE8-A3B63D3EFBC8}" dt="2020-11-02T16:02:13.883" v="879" actId="478"/>
          <ac:spMkLst>
            <pc:docMk/>
            <pc:sldMk cId="2691832223" sldId="701"/>
            <ac:spMk id="42" creationId="{D427E14E-661B-4C6A-8E85-37DB3F2A5C77}"/>
          </ac:spMkLst>
        </pc:spChg>
        <pc:spChg chg="del">
          <ac:chgData name="Kate" userId="404b768c-e43f-4721-9952-5dd7887bc9eb" providerId="ADAL" clId="{F1E3C199-A74C-458D-9AE8-A3B63D3EFBC8}" dt="2020-11-02T16:02:13.883" v="879" actId="478"/>
          <ac:spMkLst>
            <pc:docMk/>
            <pc:sldMk cId="2691832223" sldId="701"/>
            <ac:spMk id="43" creationId="{29C28B51-978B-4BAF-99E7-8B1EC83A9A00}"/>
          </ac:spMkLst>
        </pc:spChg>
        <pc:spChg chg="del">
          <ac:chgData name="Kate" userId="404b768c-e43f-4721-9952-5dd7887bc9eb" providerId="ADAL" clId="{F1E3C199-A74C-458D-9AE8-A3B63D3EFBC8}" dt="2020-11-02T16:02:13.883" v="879" actId="478"/>
          <ac:spMkLst>
            <pc:docMk/>
            <pc:sldMk cId="2691832223" sldId="701"/>
            <ac:spMk id="44" creationId="{1F2F5476-BEC0-4084-861E-BCFF673725BB}"/>
          </ac:spMkLst>
        </pc:spChg>
        <pc:picChg chg="add mod modCrop">
          <ac:chgData name="Kate" userId="404b768c-e43f-4721-9952-5dd7887bc9eb" providerId="ADAL" clId="{F1E3C199-A74C-458D-9AE8-A3B63D3EFBC8}" dt="2020-11-02T16:09:00.440" v="1490" actId="732"/>
          <ac:picMkLst>
            <pc:docMk/>
            <pc:sldMk cId="2691832223" sldId="701"/>
            <ac:picMk id="5" creationId="{6FBD7DD6-062D-4C4E-A78C-CA2437C18AA7}"/>
          </ac:picMkLst>
        </pc:picChg>
        <pc:picChg chg="del">
          <ac:chgData name="Kate" userId="404b768c-e43f-4721-9952-5dd7887bc9eb" providerId="ADAL" clId="{F1E3C199-A74C-458D-9AE8-A3B63D3EFBC8}" dt="2020-11-02T16:02:13.883" v="879" actId="478"/>
          <ac:picMkLst>
            <pc:docMk/>
            <pc:sldMk cId="2691832223" sldId="701"/>
            <ac:picMk id="6" creationId="{9D946FCB-70D4-42F7-A246-9B13B6917DC9}"/>
          </ac:picMkLst>
        </pc:picChg>
        <pc:picChg chg="del">
          <ac:chgData name="Kate" userId="404b768c-e43f-4721-9952-5dd7887bc9eb" providerId="ADAL" clId="{F1E3C199-A74C-458D-9AE8-A3B63D3EFBC8}" dt="2020-11-02T16:02:13.883" v="879" actId="478"/>
          <ac:picMkLst>
            <pc:docMk/>
            <pc:sldMk cId="2691832223" sldId="701"/>
            <ac:picMk id="18" creationId="{C1FC3674-4A32-4268-8055-F1D3A0A95B9C}"/>
          </ac:picMkLst>
        </pc:picChg>
        <pc:picChg chg="del">
          <ac:chgData name="Kate" userId="404b768c-e43f-4721-9952-5dd7887bc9eb" providerId="ADAL" clId="{F1E3C199-A74C-458D-9AE8-A3B63D3EFBC8}" dt="2020-11-02T16:02:13.883" v="879" actId="478"/>
          <ac:picMkLst>
            <pc:docMk/>
            <pc:sldMk cId="2691832223" sldId="701"/>
            <ac:picMk id="22" creationId="{D0A5EA57-342A-4363-8879-683CA9400138}"/>
          </ac:picMkLst>
        </pc:picChg>
        <pc:picChg chg="del">
          <ac:chgData name="Kate" userId="404b768c-e43f-4721-9952-5dd7887bc9eb" providerId="ADAL" clId="{F1E3C199-A74C-458D-9AE8-A3B63D3EFBC8}" dt="2020-11-02T16:02:13.883" v="879" actId="478"/>
          <ac:picMkLst>
            <pc:docMk/>
            <pc:sldMk cId="2691832223" sldId="701"/>
            <ac:picMk id="24" creationId="{8840EE61-EAE2-4756-8F01-0DA7F55BDB50}"/>
          </ac:picMkLst>
        </pc:picChg>
      </pc:sldChg>
      <pc:sldChg chg="addSp delSp modSp add setBg modNotesTx">
        <pc:chgData name="Kate" userId="404b768c-e43f-4721-9952-5dd7887bc9eb" providerId="ADAL" clId="{F1E3C199-A74C-458D-9AE8-A3B63D3EFBC8}" dt="2020-11-03T14:05:51.450" v="11729" actId="20577"/>
        <pc:sldMkLst>
          <pc:docMk/>
          <pc:sldMk cId="3252012771" sldId="702"/>
        </pc:sldMkLst>
        <pc:spChg chg="mod">
          <ac:chgData name="Kate" userId="404b768c-e43f-4721-9952-5dd7887bc9eb" providerId="ADAL" clId="{F1E3C199-A74C-458D-9AE8-A3B63D3EFBC8}" dt="2020-11-02T16:24:12.167" v="3302" actId="403"/>
          <ac:spMkLst>
            <pc:docMk/>
            <pc:sldMk cId="3252012771" sldId="702"/>
            <ac:spMk id="2" creationId="{970C5948-BACC-4E3B-9E06-0EC5BB47B116}"/>
          </ac:spMkLst>
        </pc:spChg>
        <pc:spChg chg="del mod">
          <ac:chgData name="Kate" userId="404b768c-e43f-4721-9952-5dd7887bc9eb" providerId="ADAL" clId="{F1E3C199-A74C-458D-9AE8-A3B63D3EFBC8}" dt="2020-11-02T16:24:02.745" v="3298" actId="478"/>
          <ac:spMkLst>
            <pc:docMk/>
            <pc:sldMk cId="3252012771" sldId="702"/>
            <ac:spMk id="3" creationId="{C64288A4-6952-4BDB-ADB2-C7AF5EFBCD28}"/>
          </ac:spMkLst>
        </pc:spChg>
        <pc:spChg chg="del">
          <ac:chgData name="Kate" userId="404b768c-e43f-4721-9952-5dd7887bc9eb" providerId="ADAL" clId="{F1E3C199-A74C-458D-9AE8-A3B63D3EFBC8}" dt="2020-11-02T16:17:07.006" v="2756" actId="478"/>
          <ac:spMkLst>
            <pc:docMk/>
            <pc:sldMk cId="3252012771" sldId="702"/>
            <ac:spMk id="4" creationId="{025BABBA-0100-4FCD-A133-88657C95A2DF}"/>
          </ac:spMkLst>
        </pc:spChg>
        <pc:spChg chg="add mod">
          <ac:chgData name="Kate" userId="404b768c-e43f-4721-9952-5dd7887bc9eb" providerId="ADAL" clId="{F1E3C199-A74C-458D-9AE8-A3B63D3EFBC8}" dt="2020-11-03T14:05:51.450" v="11729" actId="20577"/>
          <ac:spMkLst>
            <pc:docMk/>
            <pc:sldMk cId="3252012771" sldId="702"/>
            <ac:spMk id="5" creationId="{7BD3D815-DB3F-4E03-8FB8-83BAAFED0698}"/>
          </ac:spMkLst>
        </pc:spChg>
      </pc:sldChg>
      <pc:sldChg chg="del">
        <pc:chgData name="Kate" userId="404b768c-e43f-4721-9952-5dd7887bc9eb" providerId="ADAL" clId="{F1E3C199-A74C-458D-9AE8-A3B63D3EFBC8}" dt="2020-11-02T15:56:31.097" v="75" actId="2696"/>
        <pc:sldMkLst>
          <pc:docMk/>
          <pc:sldMk cId="3372865750" sldId="702"/>
        </pc:sldMkLst>
      </pc:sldChg>
      <pc:sldChg chg="addSp modSp add modNotesTx">
        <pc:chgData name="Kate" userId="404b768c-e43f-4721-9952-5dd7887bc9eb" providerId="ADAL" clId="{F1E3C199-A74C-458D-9AE8-A3B63D3EFBC8}" dt="2020-11-03T14:05:11.377" v="11710" actId="20577"/>
        <pc:sldMkLst>
          <pc:docMk/>
          <pc:sldMk cId="222795451" sldId="703"/>
        </pc:sldMkLst>
        <pc:spChg chg="mod">
          <ac:chgData name="Kate" userId="404b768c-e43f-4721-9952-5dd7887bc9eb" providerId="ADAL" clId="{F1E3C199-A74C-458D-9AE8-A3B63D3EFBC8}" dt="2020-11-02T16:29:05.848" v="4326" actId="6549"/>
          <ac:spMkLst>
            <pc:docMk/>
            <pc:sldMk cId="222795451" sldId="703"/>
            <ac:spMk id="2" creationId="{970C5948-BACC-4E3B-9E06-0EC5BB47B116}"/>
          </ac:spMkLst>
        </pc:spChg>
        <pc:spChg chg="add mod">
          <ac:chgData name="Kate" userId="404b768c-e43f-4721-9952-5dd7887bc9eb" providerId="ADAL" clId="{F1E3C199-A74C-458D-9AE8-A3B63D3EFBC8}" dt="2020-11-03T14:05:11.377" v="11710" actId="20577"/>
          <ac:spMkLst>
            <pc:docMk/>
            <pc:sldMk cId="222795451" sldId="703"/>
            <ac:spMk id="3" creationId="{07CDDB22-5E72-410E-8264-7EE17A785A35}"/>
          </ac:spMkLst>
        </pc:spChg>
      </pc:sldChg>
      <pc:sldChg chg="del">
        <pc:chgData name="Kate" userId="404b768c-e43f-4721-9952-5dd7887bc9eb" providerId="ADAL" clId="{F1E3C199-A74C-458D-9AE8-A3B63D3EFBC8}" dt="2020-11-02T15:56:33.535" v="92" actId="2696"/>
        <pc:sldMkLst>
          <pc:docMk/>
          <pc:sldMk cId="3559236559" sldId="703"/>
        </pc:sldMkLst>
      </pc:sldChg>
      <pc:sldChg chg="addSp delSp modSp add modNotesTx">
        <pc:chgData name="Kate" userId="404b768c-e43f-4721-9952-5dd7887bc9eb" providerId="ADAL" clId="{F1E3C199-A74C-458D-9AE8-A3B63D3EFBC8}" dt="2020-11-03T13:29:05.901" v="9208" actId="20577"/>
        <pc:sldMkLst>
          <pc:docMk/>
          <pc:sldMk cId="347008305" sldId="704"/>
        </pc:sldMkLst>
        <pc:spChg chg="del">
          <ac:chgData name="Kate" userId="404b768c-e43f-4721-9952-5dd7887bc9eb" providerId="ADAL" clId="{F1E3C199-A74C-458D-9AE8-A3B63D3EFBC8}" dt="2020-11-02T16:36:14.342" v="5837" actId="478"/>
          <ac:spMkLst>
            <pc:docMk/>
            <pc:sldMk cId="347008305" sldId="704"/>
            <ac:spMk id="2" creationId="{E7DA2A1B-992A-4570-BEE0-1C96A6D28E48}"/>
          </ac:spMkLst>
        </pc:spChg>
        <pc:spChg chg="del">
          <ac:chgData name="Kate" userId="404b768c-e43f-4721-9952-5dd7887bc9eb" providerId="ADAL" clId="{F1E3C199-A74C-458D-9AE8-A3B63D3EFBC8}" dt="2020-11-02T16:36:15.737" v="5838" actId="478"/>
          <ac:spMkLst>
            <pc:docMk/>
            <pc:sldMk cId="347008305" sldId="704"/>
            <ac:spMk id="3" creationId="{ED24D59F-B0DF-451C-B5FF-3BC073067F10}"/>
          </ac:spMkLst>
        </pc:spChg>
        <pc:spChg chg="del">
          <ac:chgData name="Kate" userId="404b768c-e43f-4721-9952-5dd7887bc9eb" providerId="ADAL" clId="{F1E3C199-A74C-458D-9AE8-A3B63D3EFBC8}" dt="2020-11-02T16:36:17.303" v="5839" actId="478"/>
          <ac:spMkLst>
            <pc:docMk/>
            <pc:sldMk cId="347008305" sldId="704"/>
            <ac:spMk id="4" creationId="{C8421F2C-780F-49E9-84C7-942C1AFE7217}"/>
          </ac:spMkLst>
        </pc:spChg>
        <pc:spChg chg="add mod">
          <ac:chgData name="Kate" userId="404b768c-e43f-4721-9952-5dd7887bc9eb" providerId="ADAL" clId="{F1E3C199-A74C-458D-9AE8-A3B63D3EFBC8}" dt="2020-11-02T16:39:51.555" v="5985" actId="1076"/>
          <ac:spMkLst>
            <pc:docMk/>
            <pc:sldMk cId="347008305" sldId="704"/>
            <ac:spMk id="6" creationId="{E2A4C7EF-0AF4-43B1-A4FA-25BE6CB403BC}"/>
          </ac:spMkLst>
        </pc:spChg>
        <pc:spChg chg="add mod">
          <ac:chgData name="Kate" userId="404b768c-e43f-4721-9952-5dd7887bc9eb" providerId="ADAL" clId="{F1E3C199-A74C-458D-9AE8-A3B63D3EFBC8}" dt="2020-11-02T16:42:26.014" v="6045" actId="1076"/>
          <ac:spMkLst>
            <pc:docMk/>
            <pc:sldMk cId="347008305" sldId="704"/>
            <ac:spMk id="8" creationId="{75F23873-4187-45D4-8CF2-3497C4BB2CC2}"/>
          </ac:spMkLst>
        </pc:spChg>
        <pc:spChg chg="add mod">
          <ac:chgData name="Kate" userId="404b768c-e43f-4721-9952-5dd7887bc9eb" providerId="ADAL" clId="{F1E3C199-A74C-458D-9AE8-A3B63D3EFBC8}" dt="2020-11-02T16:44:12.048" v="6121" actId="20577"/>
          <ac:spMkLst>
            <pc:docMk/>
            <pc:sldMk cId="347008305" sldId="704"/>
            <ac:spMk id="11" creationId="{8C0645D4-C5E1-4E79-8E43-2385F00F86AD}"/>
          </ac:spMkLst>
        </pc:spChg>
        <pc:picChg chg="add mod modCrop">
          <ac:chgData name="Kate" userId="404b768c-e43f-4721-9952-5dd7887bc9eb" providerId="ADAL" clId="{F1E3C199-A74C-458D-9AE8-A3B63D3EFBC8}" dt="2020-11-02T16:37:44.450" v="5846" actId="1076"/>
          <ac:picMkLst>
            <pc:docMk/>
            <pc:sldMk cId="347008305" sldId="704"/>
            <ac:picMk id="5" creationId="{68687D60-C764-4E53-A8F8-755420D0CA4B}"/>
          </ac:picMkLst>
        </pc:picChg>
        <pc:picChg chg="add mod ord">
          <ac:chgData name="Kate" userId="404b768c-e43f-4721-9952-5dd7887bc9eb" providerId="ADAL" clId="{F1E3C199-A74C-458D-9AE8-A3B63D3EFBC8}" dt="2020-11-02T16:42:22.794" v="6044" actId="14100"/>
          <ac:picMkLst>
            <pc:docMk/>
            <pc:sldMk cId="347008305" sldId="704"/>
            <ac:picMk id="7" creationId="{A0DE0D83-0D2F-4D9C-8146-F3DC94178EA8}"/>
          </ac:picMkLst>
        </pc:picChg>
        <pc:picChg chg="add del mod">
          <ac:chgData name="Kate" userId="404b768c-e43f-4721-9952-5dd7887bc9eb" providerId="ADAL" clId="{F1E3C199-A74C-458D-9AE8-A3B63D3EFBC8}" dt="2020-11-02T16:42:39.499" v="6048" actId="1076"/>
          <ac:picMkLst>
            <pc:docMk/>
            <pc:sldMk cId="347008305" sldId="704"/>
            <ac:picMk id="10" creationId="{97E1B815-BCDB-439D-8A0B-6EDFDF84E27A}"/>
          </ac:picMkLst>
        </pc:picChg>
      </pc:sldChg>
      <pc:sldChg chg="del">
        <pc:chgData name="Kate" userId="404b768c-e43f-4721-9952-5dd7887bc9eb" providerId="ADAL" clId="{F1E3C199-A74C-458D-9AE8-A3B63D3EFBC8}" dt="2020-11-02T15:56:31.155" v="76" actId="2696"/>
        <pc:sldMkLst>
          <pc:docMk/>
          <pc:sldMk cId="718865573" sldId="704"/>
        </pc:sldMkLst>
      </pc:sldChg>
      <pc:sldChg chg="del">
        <pc:chgData name="Kate" userId="404b768c-e43f-4721-9952-5dd7887bc9eb" providerId="ADAL" clId="{F1E3C199-A74C-458D-9AE8-A3B63D3EFBC8}" dt="2020-11-02T15:56:31.506" v="83" actId="2696"/>
        <pc:sldMkLst>
          <pc:docMk/>
          <pc:sldMk cId="3802632" sldId="705"/>
        </pc:sldMkLst>
      </pc:sldChg>
      <pc:sldChg chg="addSp modSp add modNotesTx">
        <pc:chgData name="Kate" userId="404b768c-e43f-4721-9952-5dd7887bc9eb" providerId="ADAL" clId="{F1E3C199-A74C-458D-9AE8-A3B63D3EFBC8}" dt="2020-11-03T14:06:08.545" v="11738" actId="20577"/>
        <pc:sldMkLst>
          <pc:docMk/>
          <pc:sldMk cId="4103294332" sldId="705"/>
        </pc:sldMkLst>
        <pc:spChg chg="mod">
          <ac:chgData name="Kate" userId="404b768c-e43f-4721-9952-5dd7887bc9eb" providerId="ADAL" clId="{F1E3C199-A74C-458D-9AE8-A3B63D3EFBC8}" dt="2020-11-02T16:59:36.784" v="8212" actId="115"/>
          <ac:spMkLst>
            <pc:docMk/>
            <pc:sldMk cId="4103294332" sldId="705"/>
            <ac:spMk id="2" creationId="{970C5948-BACC-4E3B-9E06-0EC5BB47B116}"/>
          </ac:spMkLst>
        </pc:spChg>
        <pc:spChg chg="add mod">
          <ac:chgData name="Kate" userId="404b768c-e43f-4721-9952-5dd7887bc9eb" providerId="ADAL" clId="{F1E3C199-A74C-458D-9AE8-A3B63D3EFBC8}" dt="2020-11-03T14:06:08.545" v="11738" actId="20577"/>
          <ac:spMkLst>
            <pc:docMk/>
            <pc:sldMk cId="4103294332" sldId="705"/>
            <ac:spMk id="3" creationId="{82797273-F0BA-4D01-8253-6445386308A7}"/>
          </ac:spMkLst>
        </pc:spChg>
      </pc:sldChg>
      <pc:sldChg chg="addSp delSp modSp add modNotesTx">
        <pc:chgData name="Kate" userId="404b768c-e43f-4721-9952-5dd7887bc9eb" providerId="ADAL" clId="{F1E3C199-A74C-458D-9AE8-A3B63D3EFBC8}" dt="2020-11-03T15:54:08.984" v="16728" actId="20577"/>
        <pc:sldMkLst>
          <pc:docMk/>
          <pc:sldMk cId="2490669390" sldId="706"/>
        </pc:sldMkLst>
        <pc:spChg chg="del">
          <ac:chgData name="Kate" userId="404b768c-e43f-4721-9952-5dd7887bc9eb" providerId="ADAL" clId="{F1E3C199-A74C-458D-9AE8-A3B63D3EFBC8}" dt="2020-11-03T14:32:16.302" v="15112" actId="478"/>
          <ac:spMkLst>
            <pc:docMk/>
            <pc:sldMk cId="2490669390" sldId="706"/>
            <ac:spMk id="2" creationId="{9C7AE967-9042-456C-BA04-8D84A79E62C5}"/>
          </ac:spMkLst>
        </pc:spChg>
        <pc:spChg chg="del">
          <ac:chgData name="Kate" userId="404b768c-e43f-4721-9952-5dd7887bc9eb" providerId="ADAL" clId="{F1E3C199-A74C-458D-9AE8-A3B63D3EFBC8}" dt="2020-11-03T14:32:13.448" v="15111" actId="478"/>
          <ac:spMkLst>
            <pc:docMk/>
            <pc:sldMk cId="2490669390" sldId="706"/>
            <ac:spMk id="3" creationId="{B8679CBC-5584-454F-AA55-7F78FE4A625B}"/>
          </ac:spMkLst>
        </pc:spChg>
        <pc:spChg chg="del">
          <ac:chgData name="Kate" userId="404b768c-e43f-4721-9952-5dd7887bc9eb" providerId="ADAL" clId="{F1E3C199-A74C-458D-9AE8-A3B63D3EFBC8}" dt="2020-11-02T17:01:58.772" v="8496" actId="478"/>
          <ac:spMkLst>
            <pc:docMk/>
            <pc:sldMk cId="2490669390" sldId="706"/>
            <ac:spMk id="4" creationId="{6B358A79-96A6-478F-9188-8C1DC473730D}"/>
          </ac:spMkLst>
        </pc:spChg>
        <pc:picChg chg="add mod">
          <ac:chgData name="Kate" userId="404b768c-e43f-4721-9952-5dd7887bc9eb" providerId="ADAL" clId="{F1E3C199-A74C-458D-9AE8-A3B63D3EFBC8}" dt="2020-11-03T14:35:08.978" v="15116" actId="14100"/>
          <ac:picMkLst>
            <pc:docMk/>
            <pc:sldMk cId="2490669390" sldId="706"/>
            <ac:picMk id="5" creationId="{DF202D6E-DBF9-4DA4-B6F0-76107231130F}"/>
          </ac:picMkLst>
        </pc:picChg>
      </pc:sldChg>
      <pc:sldChg chg="del">
        <pc:chgData name="Kate" userId="404b768c-e43f-4721-9952-5dd7887bc9eb" providerId="ADAL" clId="{F1E3C199-A74C-458D-9AE8-A3B63D3EFBC8}" dt="2020-11-02T15:56:32.540" v="85" actId="2696"/>
        <pc:sldMkLst>
          <pc:docMk/>
          <pc:sldMk cId="2892431424" sldId="706"/>
        </pc:sldMkLst>
      </pc:sldChg>
      <pc:sldChg chg="del">
        <pc:chgData name="Kate" userId="404b768c-e43f-4721-9952-5dd7887bc9eb" providerId="ADAL" clId="{F1E3C199-A74C-458D-9AE8-A3B63D3EFBC8}" dt="2020-11-02T15:56:31.446" v="82" actId="2696"/>
        <pc:sldMkLst>
          <pc:docMk/>
          <pc:sldMk cId="3839784758" sldId="707"/>
        </pc:sldMkLst>
      </pc:sldChg>
      <pc:sldChg chg="addSp delSp modSp add modNotesTx">
        <pc:chgData name="Kate" userId="404b768c-e43f-4721-9952-5dd7887bc9eb" providerId="ADAL" clId="{F1E3C199-A74C-458D-9AE8-A3B63D3EFBC8}" dt="2020-11-03T14:09:38.913" v="12055" actId="20577"/>
        <pc:sldMkLst>
          <pc:docMk/>
          <pc:sldMk cId="4056865265" sldId="707"/>
        </pc:sldMkLst>
        <pc:spChg chg="del">
          <ac:chgData name="Kate" userId="404b768c-e43f-4721-9952-5dd7887bc9eb" providerId="ADAL" clId="{F1E3C199-A74C-458D-9AE8-A3B63D3EFBC8}" dt="2020-11-03T13:35:06.725" v="9632" actId="478"/>
          <ac:spMkLst>
            <pc:docMk/>
            <pc:sldMk cId="4056865265" sldId="707"/>
            <ac:spMk id="2" creationId="{9C7AE967-9042-456C-BA04-8D84A79E62C5}"/>
          </ac:spMkLst>
        </pc:spChg>
        <pc:spChg chg="del">
          <ac:chgData name="Kate" userId="404b768c-e43f-4721-9952-5dd7887bc9eb" providerId="ADAL" clId="{F1E3C199-A74C-458D-9AE8-A3B63D3EFBC8}" dt="2020-11-03T13:35:03.201" v="9631" actId="478"/>
          <ac:spMkLst>
            <pc:docMk/>
            <pc:sldMk cId="4056865265" sldId="707"/>
            <ac:spMk id="3" creationId="{B8679CBC-5584-454F-AA55-7F78FE4A625B}"/>
          </ac:spMkLst>
        </pc:spChg>
        <pc:spChg chg="add mod">
          <ac:chgData name="Kate" userId="404b768c-e43f-4721-9952-5dd7887bc9eb" providerId="ADAL" clId="{F1E3C199-A74C-458D-9AE8-A3B63D3EFBC8}" dt="2020-11-03T13:50:32.223" v="10786" actId="208"/>
          <ac:spMkLst>
            <pc:docMk/>
            <pc:sldMk cId="4056865265" sldId="707"/>
            <ac:spMk id="12" creationId="{9C08A05D-AF83-417F-9FDE-8CDFCB8E8070}"/>
          </ac:spMkLst>
        </pc:spChg>
        <pc:spChg chg="add mod">
          <ac:chgData name="Kate" userId="404b768c-e43f-4721-9952-5dd7887bc9eb" providerId="ADAL" clId="{F1E3C199-A74C-458D-9AE8-A3B63D3EFBC8}" dt="2020-11-03T13:51:02.974" v="10796" actId="1076"/>
          <ac:spMkLst>
            <pc:docMk/>
            <pc:sldMk cId="4056865265" sldId="707"/>
            <ac:spMk id="13" creationId="{F7BC5F46-64CD-495A-97F0-8CB539753A2B}"/>
          </ac:spMkLst>
        </pc:spChg>
        <pc:spChg chg="add mod">
          <ac:chgData name="Kate" userId="404b768c-e43f-4721-9952-5dd7887bc9eb" providerId="ADAL" clId="{F1E3C199-A74C-458D-9AE8-A3B63D3EFBC8}" dt="2020-11-03T13:51:39.678" v="10810" actId="14100"/>
          <ac:spMkLst>
            <pc:docMk/>
            <pc:sldMk cId="4056865265" sldId="707"/>
            <ac:spMk id="14" creationId="{7DC7873B-A352-4F1F-82AE-E3BDD1A9D3C7}"/>
          </ac:spMkLst>
        </pc:spChg>
        <pc:picChg chg="add del mod">
          <ac:chgData name="Kate" userId="404b768c-e43f-4721-9952-5dd7887bc9eb" providerId="ADAL" clId="{F1E3C199-A74C-458D-9AE8-A3B63D3EFBC8}" dt="2020-11-03T13:35:31.797" v="9636" actId="478"/>
          <ac:picMkLst>
            <pc:docMk/>
            <pc:sldMk cId="4056865265" sldId="707"/>
            <ac:picMk id="4" creationId="{4EA42CF8-BF38-4871-99C7-E6FA61929CC7}"/>
          </ac:picMkLst>
        </pc:picChg>
        <pc:picChg chg="add mod">
          <ac:chgData name="Kate" userId="404b768c-e43f-4721-9952-5dd7887bc9eb" providerId="ADAL" clId="{F1E3C199-A74C-458D-9AE8-A3B63D3EFBC8}" dt="2020-11-03T13:50:05.318" v="10782" actId="1036"/>
          <ac:picMkLst>
            <pc:docMk/>
            <pc:sldMk cId="4056865265" sldId="707"/>
            <ac:picMk id="5" creationId="{ABCE4E24-4C3E-4DC4-9DD8-6E6090694ABF}"/>
          </ac:picMkLst>
        </pc:picChg>
        <pc:picChg chg="add mod">
          <ac:chgData name="Kate" userId="404b768c-e43f-4721-9952-5dd7887bc9eb" providerId="ADAL" clId="{F1E3C199-A74C-458D-9AE8-A3B63D3EFBC8}" dt="2020-11-03T13:50:55.238" v="10794" actId="1076"/>
          <ac:picMkLst>
            <pc:docMk/>
            <pc:sldMk cId="4056865265" sldId="707"/>
            <ac:picMk id="6" creationId="{33C8AEA3-4622-427D-AECD-DC460671BE13}"/>
          </ac:picMkLst>
        </pc:picChg>
        <pc:picChg chg="add mod">
          <ac:chgData name="Kate" userId="404b768c-e43f-4721-9952-5dd7887bc9eb" providerId="ADAL" clId="{F1E3C199-A74C-458D-9AE8-A3B63D3EFBC8}" dt="2020-11-03T13:50:05.318" v="10782" actId="1036"/>
          <ac:picMkLst>
            <pc:docMk/>
            <pc:sldMk cId="4056865265" sldId="707"/>
            <ac:picMk id="7" creationId="{EE703F74-C711-4B0F-A626-E291FE063D0E}"/>
          </ac:picMkLst>
        </pc:picChg>
        <pc:picChg chg="add mod">
          <ac:chgData name="Kate" userId="404b768c-e43f-4721-9952-5dd7887bc9eb" providerId="ADAL" clId="{F1E3C199-A74C-458D-9AE8-A3B63D3EFBC8}" dt="2020-11-03T13:50:53.319" v="10793" actId="14100"/>
          <ac:picMkLst>
            <pc:docMk/>
            <pc:sldMk cId="4056865265" sldId="707"/>
            <ac:picMk id="8" creationId="{C23D13E1-11CD-45F1-B7EF-675090E7260E}"/>
          </ac:picMkLst>
        </pc:picChg>
        <pc:picChg chg="add mod">
          <ac:chgData name="Kate" userId="404b768c-e43f-4721-9952-5dd7887bc9eb" providerId="ADAL" clId="{F1E3C199-A74C-458D-9AE8-A3B63D3EFBC8}" dt="2020-11-03T13:51:54.287" v="10836" actId="1035"/>
          <ac:picMkLst>
            <pc:docMk/>
            <pc:sldMk cId="4056865265" sldId="707"/>
            <ac:picMk id="9" creationId="{DFD2091F-F43F-4C3C-916C-31DABC80BA51}"/>
          </ac:picMkLst>
        </pc:picChg>
        <pc:picChg chg="add mod">
          <ac:chgData name="Kate" userId="404b768c-e43f-4721-9952-5dd7887bc9eb" providerId="ADAL" clId="{F1E3C199-A74C-458D-9AE8-A3B63D3EFBC8}" dt="2020-11-03T13:51:23.566" v="10804" actId="1076"/>
          <ac:picMkLst>
            <pc:docMk/>
            <pc:sldMk cId="4056865265" sldId="707"/>
            <ac:picMk id="11" creationId="{77FCC88C-C9A2-4AF5-8F49-E7D773A4AC4B}"/>
          </ac:picMkLst>
        </pc:picChg>
      </pc:sldChg>
      <pc:sldChg chg="del">
        <pc:chgData name="Kate" userId="404b768c-e43f-4721-9952-5dd7887bc9eb" providerId="ADAL" clId="{F1E3C199-A74C-458D-9AE8-A3B63D3EFBC8}" dt="2020-11-02T15:56:31.270" v="80" actId="2696"/>
        <pc:sldMkLst>
          <pc:docMk/>
          <pc:sldMk cId="2172149941" sldId="708"/>
        </pc:sldMkLst>
      </pc:sldChg>
      <pc:sldChg chg="addSp modSp add modNotesTx">
        <pc:chgData name="Kate" userId="404b768c-e43f-4721-9952-5dd7887bc9eb" providerId="ADAL" clId="{F1E3C199-A74C-458D-9AE8-A3B63D3EFBC8}" dt="2020-11-03T14:26:49.910" v="15109" actId="20577"/>
        <pc:sldMkLst>
          <pc:docMk/>
          <pc:sldMk cId="2732652822" sldId="708"/>
        </pc:sldMkLst>
        <pc:spChg chg="mod">
          <ac:chgData name="Kate" userId="404b768c-e43f-4721-9952-5dd7887bc9eb" providerId="ADAL" clId="{F1E3C199-A74C-458D-9AE8-A3B63D3EFBC8}" dt="2020-11-03T13:57:42.919" v="11435" actId="20577"/>
          <ac:spMkLst>
            <pc:docMk/>
            <pc:sldMk cId="2732652822" sldId="708"/>
            <ac:spMk id="2" creationId="{970C5948-BACC-4E3B-9E06-0EC5BB47B116}"/>
          </ac:spMkLst>
        </pc:spChg>
        <pc:spChg chg="add mod">
          <ac:chgData name="Kate" userId="404b768c-e43f-4721-9952-5dd7887bc9eb" providerId="ADAL" clId="{F1E3C199-A74C-458D-9AE8-A3B63D3EFBC8}" dt="2020-11-03T14:03:47.155" v="11660" actId="114"/>
          <ac:spMkLst>
            <pc:docMk/>
            <pc:sldMk cId="2732652822" sldId="708"/>
            <ac:spMk id="3" creationId="{4BBD3FFA-975B-4ACC-8A1D-09356EB8E9EE}"/>
          </ac:spMkLst>
        </pc:spChg>
      </pc:sldChg>
      <pc:sldChg chg="del">
        <pc:chgData name="Kate" userId="404b768c-e43f-4721-9952-5dd7887bc9eb" providerId="ADAL" clId="{F1E3C199-A74C-458D-9AE8-A3B63D3EFBC8}" dt="2020-11-02T15:56:31.226" v="78" actId="2696"/>
        <pc:sldMkLst>
          <pc:docMk/>
          <pc:sldMk cId="2849975513" sldId="709"/>
        </pc:sldMkLst>
      </pc:sldChg>
      <pc:sldChg chg="del">
        <pc:chgData name="Kate" userId="404b768c-e43f-4721-9952-5dd7887bc9eb" providerId="ADAL" clId="{F1E3C199-A74C-458D-9AE8-A3B63D3EFBC8}" dt="2020-11-02T15:56:31.357" v="81" actId="2696"/>
        <pc:sldMkLst>
          <pc:docMk/>
          <pc:sldMk cId="1997530858" sldId="710"/>
        </pc:sldMkLst>
      </pc:sldChg>
      <pc:sldChg chg="del">
        <pc:chgData name="Kate" userId="404b768c-e43f-4721-9952-5dd7887bc9eb" providerId="ADAL" clId="{F1E3C199-A74C-458D-9AE8-A3B63D3EFBC8}" dt="2020-11-02T15:56:31.248" v="79" actId="2696"/>
        <pc:sldMkLst>
          <pc:docMk/>
          <pc:sldMk cId="295915028" sldId="711"/>
        </pc:sldMkLst>
      </pc:sldChg>
      <pc:sldChg chg="del">
        <pc:chgData name="Kate" userId="404b768c-e43f-4721-9952-5dd7887bc9eb" providerId="ADAL" clId="{F1E3C199-A74C-458D-9AE8-A3B63D3EFBC8}" dt="2020-11-02T15:56:31.186" v="77" actId="2696"/>
        <pc:sldMkLst>
          <pc:docMk/>
          <pc:sldMk cId="3192683710" sldId="712"/>
        </pc:sldMkLst>
      </pc:sldChg>
      <pc:sldMasterChg chg="delSldLayout">
        <pc:chgData name="Kate" userId="404b768c-e43f-4721-9952-5dd7887bc9eb" providerId="ADAL" clId="{F1E3C199-A74C-458D-9AE8-A3B63D3EFBC8}" dt="2020-11-02T15:56:33.537" v="93" actId="2696"/>
        <pc:sldMasterMkLst>
          <pc:docMk/>
          <pc:sldMasterMk cId="1368193051" sldId="2147483826"/>
        </pc:sldMasterMkLst>
        <pc:sldLayoutChg chg="del">
          <pc:chgData name="Kate" userId="404b768c-e43f-4721-9952-5dd7887bc9eb" providerId="ADAL" clId="{F1E3C199-A74C-458D-9AE8-A3B63D3EFBC8}" dt="2020-11-02T15:56:33.537" v="93" actId="2696"/>
          <pc:sldLayoutMkLst>
            <pc:docMk/>
            <pc:sldMasterMk cId="1368193051" sldId="2147483826"/>
            <pc:sldLayoutMk cId="1039040181" sldId="214748393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latin typeface="F37Ginger-Light" panose="00000500000000000000" pitchFamily="2" charset="0"/>
            </a:endParaRPr>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2A761DD2-80C1-4A40-AC2E-F762B53D305D}" type="datetimeFigureOut">
              <a:rPr lang="en-GB" smtClean="0">
                <a:latin typeface="F37Ginger-Light" panose="00000500000000000000" pitchFamily="2" charset="0"/>
              </a:rPr>
              <a:t>02/11/2020</a:t>
            </a:fld>
            <a:endParaRPr lang="en-GB">
              <a:latin typeface="F37Ginger-Light" panose="00000500000000000000" pitchFamily="2" charset="0"/>
            </a:endParaRPr>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latin typeface="F37Ginger-Light" panose="00000500000000000000" pitchFamily="2" charset="0"/>
            </a:endParaRPr>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3D5D2E8D-CAD0-4A3D-9AE3-3A99103F60FA}" type="slidenum">
              <a:rPr lang="en-GB" smtClean="0">
                <a:latin typeface="F37Ginger-Light" panose="00000500000000000000" pitchFamily="2" charset="0"/>
              </a:rPr>
              <a:t>‹#›</a:t>
            </a:fld>
            <a:endParaRPr lang="en-GB">
              <a:latin typeface="F37Ginger-Light" panose="00000500000000000000" pitchFamily="2" charset="0"/>
            </a:endParaRPr>
          </a:p>
        </p:txBody>
      </p:sp>
    </p:spTree>
    <p:extLst>
      <p:ext uri="{BB962C8B-B14F-4D97-AF65-F5344CB8AC3E}">
        <p14:creationId xmlns:p14="http://schemas.microsoft.com/office/powerpoint/2010/main" val="2330219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5181149E-32F6-4A0E-9665-188B8A72F60A}" type="datetimeFigureOut">
              <a:rPr lang="en-GB" smtClean="0"/>
              <a:t>02/11/2020</a:t>
            </a:fld>
            <a:endParaRPr lang="en-GB"/>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ADC26917-CE0A-48D9-8A25-CE6877603A6E}" type="slidenum">
              <a:rPr lang="en-GB" smtClean="0"/>
              <a:t>‹#›</a:t>
            </a:fld>
            <a:endParaRPr lang="en-GB"/>
          </a:p>
        </p:txBody>
      </p:sp>
    </p:spTree>
    <p:extLst>
      <p:ext uri="{BB962C8B-B14F-4D97-AF65-F5344CB8AC3E}">
        <p14:creationId xmlns:p14="http://schemas.microsoft.com/office/powerpoint/2010/main" val="2115711574"/>
      </p:ext>
    </p:extLst>
  </p:cSld>
  <p:clrMap bg1="lt1" tx1="dk1" bg2="lt2" tx2="dk2" accent1="accent1" accent2="accent2" accent3="accent3" accent4="accent4" accent5="accent5" accent6="accent6" hlink="hlink" folHlink="folHlink"/>
  <p:notesStyle>
    <a:lvl1pPr marL="0" algn="l" defTabSz="1218950" rtl="0" eaLnBrk="1" latinLnBrk="0" hangingPunct="1">
      <a:defRPr sz="1600" kern="1200">
        <a:solidFill>
          <a:schemeClr val="tx1"/>
        </a:solidFill>
        <a:latin typeface="+mn-lt"/>
        <a:ea typeface="+mn-ea"/>
        <a:cs typeface="+mn-cs"/>
      </a:defRPr>
    </a:lvl1pPr>
    <a:lvl2pPr marL="609474" algn="l" defTabSz="1218950" rtl="0" eaLnBrk="1" latinLnBrk="0" hangingPunct="1">
      <a:defRPr sz="1600" kern="1200">
        <a:solidFill>
          <a:schemeClr val="tx1"/>
        </a:solidFill>
        <a:latin typeface="+mn-lt"/>
        <a:ea typeface="+mn-ea"/>
        <a:cs typeface="+mn-cs"/>
      </a:defRPr>
    </a:lvl2pPr>
    <a:lvl3pPr marL="1218950" algn="l" defTabSz="1218950" rtl="0" eaLnBrk="1" latinLnBrk="0" hangingPunct="1">
      <a:defRPr sz="1600" kern="1200">
        <a:solidFill>
          <a:schemeClr val="tx1"/>
        </a:solidFill>
        <a:latin typeface="+mn-lt"/>
        <a:ea typeface="+mn-ea"/>
        <a:cs typeface="+mn-cs"/>
      </a:defRPr>
    </a:lvl3pPr>
    <a:lvl4pPr marL="1828424" algn="l" defTabSz="1218950" rtl="0" eaLnBrk="1" latinLnBrk="0" hangingPunct="1">
      <a:defRPr sz="1600" kern="1200">
        <a:solidFill>
          <a:schemeClr val="tx1"/>
        </a:solidFill>
        <a:latin typeface="+mn-lt"/>
        <a:ea typeface="+mn-ea"/>
        <a:cs typeface="+mn-cs"/>
      </a:defRPr>
    </a:lvl4pPr>
    <a:lvl5pPr marL="2437898" algn="l" defTabSz="1218950" rtl="0" eaLnBrk="1" latinLnBrk="0" hangingPunct="1">
      <a:defRPr sz="1600" kern="1200">
        <a:solidFill>
          <a:schemeClr val="tx1"/>
        </a:solidFill>
        <a:latin typeface="+mn-lt"/>
        <a:ea typeface="+mn-ea"/>
        <a:cs typeface="+mn-cs"/>
      </a:defRPr>
    </a:lvl5pPr>
    <a:lvl6pPr marL="3047372" algn="l" defTabSz="1218950" rtl="0" eaLnBrk="1" latinLnBrk="0" hangingPunct="1">
      <a:defRPr sz="1600" kern="1200">
        <a:solidFill>
          <a:schemeClr val="tx1"/>
        </a:solidFill>
        <a:latin typeface="+mn-lt"/>
        <a:ea typeface="+mn-ea"/>
        <a:cs typeface="+mn-cs"/>
      </a:defRPr>
    </a:lvl6pPr>
    <a:lvl7pPr marL="3656847" algn="l" defTabSz="1218950" rtl="0" eaLnBrk="1" latinLnBrk="0" hangingPunct="1">
      <a:defRPr sz="1600" kern="1200">
        <a:solidFill>
          <a:schemeClr val="tx1"/>
        </a:solidFill>
        <a:latin typeface="+mn-lt"/>
        <a:ea typeface="+mn-ea"/>
        <a:cs typeface="+mn-cs"/>
      </a:defRPr>
    </a:lvl7pPr>
    <a:lvl8pPr marL="4266321" algn="l" defTabSz="1218950" rtl="0" eaLnBrk="1" latinLnBrk="0" hangingPunct="1">
      <a:defRPr sz="1600" kern="1200">
        <a:solidFill>
          <a:schemeClr val="tx1"/>
        </a:solidFill>
        <a:latin typeface="+mn-lt"/>
        <a:ea typeface="+mn-ea"/>
        <a:cs typeface="+mn-cs"/>
      </a:defRPr>
    </a:lvl8pPr>
    <a:lvl9pPr marL="4875795" algn="l" defTabSz="121895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Who am I?</a:t>
            </a:r>
          </a:p>
          <a:p>
            <a:endParaRPr lang="en-GB" dirty="0"/>
          </a:p>
          <a:p>
            <a:r>
              <a:rPr lang="en-GB" dirty="0"/>
              <a:t>DISCLAIMER</a:t>
            </a:r>
          </a:p>
          <a:p>
            <a:endParaRPr lang="en-GB" dirty="0"/>
          </a:p>
          <a:p>
            <a:r>
              <a:rPr lang="en-GB" dirty="0"/>
              <a:t>I am not an R expert, I am personally an enthusiastic dabbler but represent a team with amazing skills- I hope to do them justice.</a:t>
            </a:r>
          </a:p>
          <a:p>
            <a:r>
              <a:rPr lang="en-GB" dirty="0"/>
              <a:t>My aim today is less to teach you anything new, but more to share our experiences and challenges and hopefully be useful to those just starting out on the R journey in their organisations, or find themselves needing to make a case for change.</a:t>
            </a:r>
          </a:p>
          <a:p>
            <a:endParaRPr lang="en-GB" dirty="0"/>
          </a:p>
          <a:p>
            <a:endParaRPr lang="en-GB" dirty="0"/>
          </a:p>
        </p:txBody>
      </p:sp>
      <p:sp>
        <p:nvSpPr>
          <p:cNvPr id="4" name="Slide Number Placeholder 3"/>
          <p:cNvSpPr>
            <a:spLocks noGrp="1"/>
          </p:cNvSpPr>
          <p:nvPr>
            <p:ph type="sldNum" sz="quarter" idx="10"/>
          </p:nvPr>
        </p:nvSpPr>
        <p:spPr/>
        <p:txBody>
          <a:bodyPr/>
          <a:lstStyle/>
          <a:p>
            <a:fld id="{ADC26917-CE0A-48D9-8A25-CE6877603A6E}" type="slidenum">
              <a:rPr lang="en-GB" smtClean="0"/>
              <a:t>0</a:t>
            </a:fld>
            <a:endParaRPr lang="en-GB"/>
          </a:p>
        </p:txBody>
      </p:sp>
    </p:spTree>
    <p:extLst>
      <p:ext uri="{BB962C8B-B14F-4D97-AF65-F5344CB8AC3E}">
        <p14:creationId xmlns:p14="http://schemas.microsoft.com/office/powerpoint/2010/main" val="3567086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Covid response:</a:t>
            </a:r>
          </a:p>
          <a:p>
            <a:pPr marL="285750" indent="-285750">
              <a:buFont typeface="Arial" panose="020B0604020202020204" pitchFamily="34" charset="0"/>
              <a:buChar char="•"/>
            </a:pPr>
            <a:r>
              <a:rPr lang="en-GB" dirty="0"/>
              <a:t>Regular reporting- key stats and factsheets to support media work and fundraising</a:t>
            </a:r>
          </a:p>
          <a:p>
            <a:pPr marL="285750" indent="-285750">
              <a:buFont typeface="Arial" panose="020B0604020202020204" pitchFamily="34" charset="0"/>
              <a:buChar char="•"/>
            </a:pPr>
            <a:r>
              <a:rPr lang="en-GB" dirty="0"/>
              <a:t>Tracking service issues and risk analysis for people with HCD</a:t>
            </a:r>
          </a:p>
          <a:p>
            <a:pPr marL="285750" indent="-285750">
              <a:buFont typeface="Arial" panose="020B0604020202020204" pitchFamily="34" charset="0"/>
              <a:buChar char="•"/>
            </a:pPr>
            <a:r>
              <a:rPr lang="en-GB" dirty="0"/>
              <a:t>Understanding the heart helpline</a:t>
            </a:r>
          </a:p>
          <a:p>
            <a:pPr marL="285750" indent="-285750">
              <a:buFont typeface="Arial" panose="020B0604020202020204" pitchFamily="34" charset="0"/>
              <a:buChar char="•"/>
            </a:pPr>
            <a:r>
              <a:rPr lang="en-GB" dirty="0"/>
              <a:t>Social network analysis for internal Covid response evaluation</a:t>
            </a:r>
          </a:p>
          <a:p>
            <a:pPr marL="285750" indent="-285750">
              <a:buFont typeface="Arial" panose="020B0604020202020204" pitchFamily="34" charset="0"/>
              <a:buChar char="•"/>
            </a:pPr>
            <a:r>
              <a:rPr lang="en-GB" dirty="0"/>
              <a:t>Basic text analytics and sentiment analysis for indicative analysis of qualitative data gathered (not shown)</a:t>
            </a:r>
          </a:p>
          <a:p>
            <a:pPr marL="285750" indent="-285750">
              <a:buFont typeface="Arial" panose="020B0604020202020204" pitchFamily="34" charset="0"/>
              <a:buChar char="•"/>
            </a:pPr>
            <a:endParaRPr lang="en-GB" dirty="0"/>
          </a:p>
          <a:p>
            <a:pPr marL="0" indent="0">
              <a:buFont typeface="Arial" panose="020B0604020202020204" pitchFamily="34" charset="0"/>
              <a:buNone/>
            </a:pPr>
            <a:r>
              <a:rPr lang="en-GB" dirty="0"/>
              <a:t>Considerable use of R markdown, including use of </a:t>
            </a:r>
            <a:r>
              <a:rPr lang="en-GB" dirty="0" err="1"/>
              <a:t>flexdashboard</a:t>
            </a:r>
            <a:r>
              <a:rPr lang="en-GB" dirty="0"/>
              <a:t> – some reports effectively automated</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So we’re building on our replicability and speed benefits but at this stage the community really came into its own- special shout out to Colin Angus (@</a:t>
            </a:r>
            <a:r>
              <a:rPr lang="en-GB" dirty="0" err="1"/>
              <a:t>VictimofMaths</a:t>
            </a:r>
            <a:r>
              <a:rPr lang="en-GB" dirty="0"/>
              <a:t>) without whose willingness to share his code we’d never have got our core Covid report over the line; also Shirin </a:t>
            </a:r>
            <a:r>
              <a:rPr lang="en-GB" dirty="0" err="1"/>
              <a:t>Elsinghorst’s</a:t>
            </a:r>
            <a:r>
              <a:rPr lang="en-GB" dirty="0"/>
              <a:t> excellent series of blogs and tutorials on social network analysis in R using Games of Thrones data; she’ll never know how apt that model was ;).</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We’ve also got work ongoing on propensity modelling for regular givers and a raft of smaller projects across the health intelligence portfolio.</a:t>
            </a:r>
          </a:p>
          <a:p>
            <a:pPr marL="0" indent="0">
              <a:buFont typeface="Arial" panose="020B0604020202020204" pitchFamily="34" charset="0"/>
              <a:buNone/>
            </a:pPr>
            <a:endParaRPr lang="en-GB" dirty="0"/>
          </a:p>
          <a:p>
            <a:pPr marL="0" indent="0">
              <a:buFont typeface="Arial" panose="020B0604020202020204" pitchFamily="34" charset="0"/>
              <a:buNone/>
            </a:pPr>
            <a:r>
              <a:rPr lang="en-GB" dirty="0"/>
              <a:t>Our key lesson here was to keep going- capitalise on the new skills from the team and commit to using R, even if, initially it might take a little bit more time.  And also to sweat the resources that were out there- ask the stupid questions!</a:t>
            </a:r>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ADC26917-CE0A-48D9-8A25-CE6877603A6E}" type="slidenum">
              <a:rPr lang="en-GB" smtClean="0"/>
              <a:t>9</a:t>
            </a:fld>
            <a:endParaRPr lang="en-GB"/>
          </a:p>
        </p:txBody>
      </p:sp>
    </p:spTree>
    <p:extLst>
      <p:ext uri="{BB962C8B-B14F-4D97-AF65-F5344CB8AC3E}">
        <p14:creationId xmlns:p14="http://schemas.microsoft.com/office/powerpoint/2010/main" val="3598433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endorphins are wearing off…… </a:t>
            </a:r>
            <a:r>
              <a:rPr lang="en-GB" dirty="0" err="1"/>
              <a:t>its</a:t>
            </a:r>
            <a:r>
              <a:rPr lang="en-GB" dirty="0"/>
              <a:t> all been terribly exciting but now my teeth are starting to chatter!</a:t>
            </a:r>
          </a:p>
          <a:p>
            <a:endParaRPr lang="en-GB" dirty="0"/>
          </a:p>
          <a:p>
            <a:r>
              <a:rPr lang="en-GB" dirty="0"/>
              <a:t>So far, you might be tempted to think that the R journey is all grand and dandy back at BHF virtual HQ.  But we have challenges in terms of shifting to the next gear.</a:t>
            </a:r>
          </a:p>
          <a:p>
            <a:endParaRPr lang="en-GB" dirty="0"/>
          </a:p>
          <a:p>
            <a:r>
              <a:rPr lang="en-GB" dirty="0"/>
              <a:t>R is just one tool in the proverbial analytical toolbox and although it has been identified as a strategic choice in our information strategy (which means there’s a piece of paper to wave at IT if they baulk at installing it!) its use means different things to different teams.  In the BHF context it has ended up as being synonymous with ‘data science’ which means different things to different people and can translate into problems if we don’t have a ‘data science’ tag on a project.  We wind up using it anyway, but it becomes a guerrilla enterprise rather than a scaling up of a useful tool.  </a:t>
            </a:r>
          </a:p>
          <a:p>
            <a:endParaRPr lang="en-GB" dirty="0"/>
          </a:p>
          <a:p>
            <a:pPr marL="0" marR="0" lvl="0" indent="0" algn="l" defTabSz="1218950" rtl="0" eaLnBrk="1" fontAlgn="auto" latinLnBrk="0" hangingPunct="1">
              <a:lnSpc>
                <a:spcPct val="100000"/>
              </a:lnSpc>
              <a:spcBef>
                <a:spcPts val="0"/>
              </a:spcBef>
              <a:spcAft>
                <a:spcPts val="0"/>
              </a:spcAft>
              <a:buClrTx/>
              <a:buSzTx/>
              <a:buFontTx/>
              <a:buNone/>
              <a:tabLst/>
              <a:defRPr/>
            </a:pPr>
            <a:r>
              <a:rPr lang="en-GB" dirty="0"/>
              <a:t>This in turn has led to concerns with regard to safety; the enthusiasm and joy of discovery and use of new packages brings doesn’t always translate into good governance (hand up, very guilty…….).  But we end up with a chicken and egg situation- shouldn’t be downloading packages willy </a:t>
            </a:r>
            <a:r>
              <a:rPr lang="en-GB" dirty="0" err="1"/>
              <a:t>nilly</a:t>
            </a:r>
            <a:r>
              <a:rPr lang="en-GB" dirty="0"/>
              <a:t> without appropriate governance and scrutiny, but without using these it can be hard to demonstrate the benefit. It’s been a major stumbling block on our development in Shiny-  we want to use it (first off) for really simple, quick to develop and easy to maintain interface for interrogation of the wealth of qual insight that we generate.  Alas, we don’t want it in the public domain, but have not yet successfully made the case for a Shiny Server that could support authentication.   BHF is essentially a Microsoft house and its proving difficult to prove to colleagues that R provides us with the functionality and flexibility we need for critical elements of our analytical work than the current technology stack can afford.</a:t>
            </a:r>
          </a:p>
        </p:txBody>
      </p:sp>
      <p:sp>
        <p:nvSpPr>
          <p:cNvPr id="4" name="Slide Number Placeholder 3"/>
          <p:cNvSpPr>
            <a:spLocks noGrp="1"/>
          </p:cNvSpPr>
          <p:nvPr>
            <p:ph type="sldNum" sz="quarter" idx="5"/>
          </p:nvPr>
        </p:nvSpPr>
        <p:spPr/>
        <p:txBody>
          <a:bodyPr/>
          <a:lstStyle/>
          <a:p>
            <a:fld id="{ADC26917-CE0A-48D9-8A25-CE6877603A6E}" type="slidenum">
              <a:rPr lang="en-GB" smtClean="0"/>
              <a:t>10</a:t>
            </a:fld>
            <a:endParaRPr lang="en-GB"/>
          </a:p>
        </p:txBody>
      </p:sp>
    </p:spTree>
    <p:extLst>
      <p:ext uri="{BB962C8B-B14F-4D97-AF65-F5344CB8AC3E}">
        <p14:creationId xmlns:p14="http://schemas.microsoft.com/office/powerpoint/2010/main" val="58983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8950"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50" rtl="0" eaLnBrk="1" fontAlgn="auto" latinLnBrk="0" hangingPunct="1">
              <a:lnSpc>
                <a:spcPct val="100000"/>
              </a:lnSpc>
              <a:spcBef>
                <a:spcPts val="0"/>
              </a:spcBef>
              <a:spcAft>
                <a:spcPts val="0"/>
              </a:spcAft>
              <a:buClrTx/>
              <a:buSzTx/>
              <a:buFontTx/>
              <a:buNone/>
              <a:tabLst/>
              <a:defRPr/>
            </a:pPr>
            <a:r>
              <a:rPr lang="en-GB" dirty="0"/>
              <a:t>To come back to our cold water swimming analogy, we are on the point of moving from swimming in a lake to throwing ourselves into the wide open ocean.</a:t>
            </a:r>
          </a:p>
          <a:p>
            <a:pPr marL="0" marR="0" lvl="0" indent="0" algn="l" defTabSz="1218950"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50" rtl="0" eaLnBrk="1" fontAlgn="auto" latinLnBrk="0" hangingPunct="1">
              <a:lnSpc>
                <a:spcPct val="100000"/>
              </a:lnSpc>
              <a:spcBef>
                <a:spcPts val="0"/>
              </a:spcBef>
              <a:spcAft>
                <a:spcPts val="0"/>
              </a:spcAft>
              <a:buClrTx/>
              <a:buSzTx/>
              <a:buFontTx/>
              <a:buNone/>
              <a:tabLst/>
              <a:defRPr/>
            </a:pPr>
            <a:r>
              <a:rPr lang="en-GB" dirty="0"/>
              <a:t>I think the future of R in the BHF is reasonably secure; we have made progress but it feels slightly fragile……</a:t>
            </a:r>
          </a:p>
          <a:p>
            <a:pPr marL="0" marR="0" lvl="0" indent="0" algn="l" defTabSz="1218950"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50" rtl="0" eaLnBrk="1" fontAlgn="auto" latinLnBrk="0" hangingPunct="1">
              <a:lnSpc>
                <a:spcPct val="100000"/>
              </a:lnSpc>
              <a:spcBef>
                <a:spcPts val="0"/>
              </a:spcBef>
              <a:spcAft>
                <a:spcPts val="0"/>
              </a:spcAft>
              <a:buClrTx/>
              <a:buSzTx/>
              <a:buFontTx/>
              <a:buNone/>
              <a:tabLst/>
              <a:defRPr/>
            </a:pPr>
            <a:r>
              <a:rPr lang="en-GB" dirty="0"/>
              <a:t>1. There is no question that R is part of OUR toolkit in Health Intelligence, but we are still way off having it as part of the BHF’s toolkit</a:t>
            </a:r>
          </a:p>
          <a:p>
            <a:pPr marL="0" marR="0" lvl="0" indent="0" algn="l" defTabSz="1218950"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50" rtl="0" eaLnBrk="1" fontAlgn="auto" latinLnBrk="0" hangingPunct="1">
              <a:lnSpc>
                <a:spcPct val="100000"/>
              </a:lnSpc>
              <a:spcBef>
                <a:spcPts val="0"/>
              </a:spcBef>
              <a:spcAft>
                <a:spcPts val="0"/>
              </a:spcAft>
              <a:buClrTx/>
              <a:buSzTx/>
              <a:buFontTx/>
              <a:buNone/>
              <a:tabLst/>
              <a:defRPr/>
            </a:pPr>
            <a:r>
              <a:rPr lang="en-GB" dirty="0"/>
              <a:t>2. We’re committed to sharing our approaches, across the charity sector and beyond and are hoping to establish a BHF R user group; but we’re probably a way off </a:t>
            </a:r>
            <a:r>
              <a:rPr lang="en-GB" dirty="0" err="1"/>
              <a:t>Jupyter</a:t>
            </a:r>
            <a:r>
              <a:rPr lang="en-GB" dirty="0"/>
              <a:t> notebooks and a </a:t>
            </a:r>
            <a:r>
              <a:rPr lang="en-GB" dirty="0" err="1"/>
              <a:t>Github</a:t>
            </a:r>
            <a:r>
              <a:rPr lang="en-GB" dirty="0"/>
              <a:t> repository.</a:t>
            </a:r>
          </a:p>
          <a:p>
            <a:pPr marL="0" marR="0" lvl="0" indent="0" algn="l" defTabSz="1218950"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50" rtl="0" eaLnBrk="1" fontAlgn="auto" latinLnBrk="0" hangingPunct="1">
              <a:lnSpc>
                <a:spcPct val="100000"/>
              </a:lnSpc>
              <a:spcBef>
                <a:spcPts val="0"/>
              </a:spcBef>
              <a:spcAft>
                <a:spcPts val="0"/>
              </a:spcAft>
              <a:buClrTx/>
              <a:buSzTx/>
              <a:buFontTx/>
              <a:buNone/>
              <a:tabLst/>
              <a:defRPr/>
            </a:pPr>
            <a:r>
              <a:rPr lang="en-GB" dirty="0"/>
              <a:t>Part of the reason I find events like this so valuable is to see the art of the possible and how far people have come in the intervening months.</a:t>
            </a:r>
          </a:p>
          <a:p>
            <a:pPr marL="0" marR="0" lvl="0" indent="0" algn="l" defTabSz="1218950"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50" rtl="0" eaLnBrk="1" fontAlgn="auto" latinLnBrk="0" hangingPunct="1">
              <a:lnSpc>
                <a:spcPct val="100000"/>
              </a:lnSpc>
              <a:spcBef>
                <a:spcPts val="0"/>
              </a:spcBef>
              <a:spcAft>
                <a:spcPts val="0"/>
              </a:spcAft>
              <a:buClrTx/>
              <a:buSzTx/>
              <a:buFontTx/>
              <a:buNone/>
              <a:tabLst/>
              <a:defRPr/>
            </a:pPr>
            <a:r>
              <a:rPr lang="en-GB" dirty="0"/>
              <a:t>If you are standing in front of a metaphorical body of cold water and scratching your head asking ‘what am I doing here?’, or even just dipping a toe, I hope that our story has helped in small way to show the art of the possible, and, if you’re thinking about returning to the warm house, presented enough of a reason to jump in!</a:t>
            </a:r>
          </a:p>
          <a:p>
            <a:pPr marL="0" marR="0" lvl="0" indent="0" algn="l" defTabSz="1218950"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50" rtl="0" eaLnBrk="1" fontAlgn="auto" latinLnBrk="0" hangingPunct="1">
              <a:lnSpc>
                <a:spcPct val="100000"/>
              </a:lnSpc>
              <a:spcBef>
                <a:spcPts val="0"/>
              </a:spcBef>
              <a:spcAft>
                <a:spcPts val="0"/>
              </a:spcAft>
              <a:buClrTx/>
              <a:buSzTx/>
              <a:buFontTx/>
              <a:buNone/>
              <a:tabLst/>
              <a:defRPr/>
            </a:pPr>
            <a:r>
              <a:rPr lang="en-GB" dirty="0"/>
              <a:t>Thanks</a:t>
            </a:r>
          </a:p>
          <a:p>
            <a:pPr marL="0" marR="0" lvl="0" indent="0" algn="l" defTabSz="1218950" rtl="0" eaLnBrk="1" fontAlgn="auto" latinLnBrk="0" hangingPunct="1">
              <a:lnSpc>
                <a:spcPct val="100000"/>
              </a:lnSpc>
              <a:spcBef>
                <a:spcPts val="0"/>
              </a:spcBef>
              <a:spcAft>
                <a:spcPts val="0"/>
              </a:spcAft>
              <a:buClrTx/>
              <a:buSzTx/>
              <a:buFontTx/>
              <a:buNone/>
              <a:tabLst/>
              <a:defRPr/>
            </a:pPr>
            <a:endParaRPr lang="en-GB" dirty="0"/>
          </a:p>
          <a:p>
            <a:pPr marL="0" marR="0" lvl="0" indent="0" algn="l" defTabSz="121895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ADC26917-CE0A-48D9-8A25-CE6877603A6E}" type="slidenum">
              <a:rPr lang="en-GB" smtClean="0"/>
              <a:t>11</a:t>
            </a:fld>
            <a:endParaRPr lang="en-GB"/>
          </a:p>
        </p:txBody>
      </p:sp>
    </p:spTree>
    <p:extLst>
      <p:ext uri="{BB962C8B-B14F-4D97-AF65-F5344CB8AC3E}">
        <p14:creationId xmlns:p14="http://schemas.microsoft.com/office/powerpoint/2010/main" val="417861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dirty="0"/>
              <a:t>45,000 premature deaths each year</a:t>
            </a:r>
          </a:p>
          <a:p>
            <a:pPr marL="285750" indent="-285750">
              <a:buFont typeface="Arial" panose="020B0604020202020204" pitchFamily="34" charset="0"/>
              <a:buChar char="•"/>
            </a:pPr>
            <a:r>
              <a:rPr lang="en-GB" dirty="0"/>
              <a:t>Total cost to UK economy- estimated 19bn</a:t>
            </a:r>
          </a:p>
          <a:p>
            <a:pPr marL="285750" indent="-285750">
              <a:buFont typeface="Arial" panose="020B0604020202020204" pitchFamily="34" charset="0"/>
              <a:buChar char="•"/>
            </a:pPr>
            <a:r>
              <a:rPr lang="en-GB" dirty="0"/>
              <a:t>BHF has been around for about 60 years</a:t>
            </a:r>
          </a:p>
          <a:p>
            <a:pPr marL="285750" indent="-285750">
              <a:buFont typeface="Arial" panose="020B0604020202020204" pitchFamily="34" charset="0"/>
              <a:buChar char="•"/>
            </a:pPr>
            <a:r>
              <a:rPr lang="en-GB" dirty="0"/>
              <a:t>Primary purpose is to fund research into heart and circulatory disease- heart disease, stroke, diabetes, vascular dementia, risk factors</a:t>
            </a:r>
          </a:p>
          <a:p>
            <a:pPr marL="285750" indent="-285750">
              <a:buFont typeface="Arial" panose="020B0604020202020204" pitchFamily="34" charset="0"/>
              <a:buChar char="•"/>
            </a:pPr>
            <a:r>
              <a:rPr lang="en-GB" dirty="0"/>
              <a:t>But we also seek to influence policy and health services, provide information and support to people with HCD and seek to take the results of the research we fund to realise tangible benefit for patients and the public</a:t>
            </a:r>
          </a:p>
        </p:txBody>
      </p:sp>
      <p:sp>
        <p:nvSpPr>
          <p:cNvPr id="4" name="Slide Number Placeholder 3"/>
          <p:cNvSpPr>
            <a:spLocks noGrp="1"/>
          </p:cNvSpPr>
          <p:nvPr>
            <p:ph type="sldNum" sz="quarter" idx="5"/>
          </p:nvPr>
        </p:nvSpPr>
        <p:spPr/>
        <p:txBody>
          <a:bodyPr/>
          <a:lstStyle/>
          <a:p>
            <a:fld id="{ADC26917-CE0A-48D9-8A25-CE6877603A6E}" type="slidenum">
              <a:rPr lang="en-GB" smtClean="0"/>
              <a:t>1</a:t>
            </a:fld>
            <a:endParaRPr lang="en-GB"/>
          </a:p>
        </p:txBody>
      </p:sp>
    </p:spTree>
    <p:extLst>
      <p:ext uri="{BB962C8B-B14F-4D97-AF65-F5344CB8AC3E}">
        <p14:creationId xmlns:p14="http://schemas.microsoft.com/office/powerpoint/2010/main" val="1749019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do this….</a:t>
            </a:r>
          </a:p>
          <a:p>
            <a:endParaRPr lang="en-GB" dirty="0"/>
          </a:p>
          <a:p>
            <a:r>
              <a:rPr lang="en-GB" dirty="0"/>
              <a:t>Four key strategic pillars and intelligence underpins each one of them</a:t>
            </a:r>
          </a:p>
          <a:p>
            <a:pPr marL="285750" indent="-285750">
              <a:buFont typeface="Arial" panose="020B0604020202020204" pitchFamily="34" charset="0"/>
              <a:buChar char="•"/>
            </a:pPr>
            <a:r>
              <a:rPr lang="en-GB" dirty="0"/>
              <a:t>Funding Research- </a:t>
            </a:r>
            <a:r>
              <a:rPr lang="en-GB" sz="1600" dirty="0">
                <a:latin typeface="F37Ginger-Light" panose="00000500000000000000" pitchFamily="2" charset="0"/>
              </a:rPr>
              <a:t>Research intelligence helps us understand the research landscape and our place in it.  Health intelligence enables us to assess the impact of our research as it is implemented in care</a:t>
            </a:r>
          </a:p>
          <a:p>
            <a:pPr marL="285750" indent="-285750">
              <a:buFont typeface="Arial" panose="020B0604020202020204" pitchFamily="34" charset="0"/>
              <a:buChar char="•"/>
            </a:pPr>
            <a:r>
              <a:rPr lang="en-GB" sz="1600" dirty="0">
                <a:latin typeface="F37Ginger-Light" panose="00000500000000000000" pitchFamily="2" charset="0"/>
              </a:rPr>
              <a:t>Working with patients and the public-  Customer intelligence ensures we understand the needs of our customers and can develop our offers to meet them</a:t>
            </a:r>
          </a:p>
          <a:p>
            <a:pPr marL="285750" indent="-285750">
              <a:buFont typeface="Arial" panose="020B0604020202020204" pitchFamily="34" charset="0"/>
              <a:buChar char="•"/>
            </a:pPr>
            <a:r>
              <a:rPr lang="en-GB" sz="1600" dirty="0">
                <a:latin typeface="F37Ginger-Light" panose="00000500000000000000" pitchFamily="2" charset="0"/>
              </a:rPr>
              <a:t>Health intelligence works with consumer intelligence to provide an holistic picture of need, met and unmet</a:t>
            </a:r>
          </a:p>
          <a:p>
            <a:pPr marL="285750" indent="-285750">
              <a:buFont typeface="Arial" panose="020B0604020202020204" pitchFamily="34" charset="0"/>
              <a:buChar char="•"/>
            </a:pPr>
            <a:r>
              <a:rPr lang="en-GB" sz="1600" dirty="0">
                <a:latin typeface="F37Ginger-Light" panose="00000500000000000000" pitchFamily="2" charset="0"/>
              </a:rPr>
              <a:t>Growing support and income- Supporter and marketing intelligence to support out fundraising strategies</a:t>
            </a:r>
          </a:p>
          <a:p>
            <a:pPr marL="285750" marR="0" lvl="0" indent="-285750" algn="l" defTabSz="121895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dirty="0">
                <a:latin typeface="F37Ginger-Light" panose="00000500000000000000" pitchFamily="2" charset="0"/>
              </a:rPr>
              <a:t>Strive for excellence- Research, health and consumer intelligence teams contribute to our understanding of impact</a:t>
            </a:r>
          </a:p>
          <a:p>
            <a:pPr marL="285750" marR="0" lvl="0" indent="-285750" algn="l" defTabSz="121895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1600" dirty="0">
              <a:solidFill>
                <a:schemeClr val="bg1"/>
              </a:solidFill>
              <a:latin typeface="F37Ginger-Light" panose="00000500000000000000" pitchFamily="2" charset="0"/>
            </a:endParaRPr>
          </a:p>
          <a:p>
            <a:pPr marL="0" marR="0" lvl="0" indent="0" algn="l" defTabSz="121895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dirty="0">
                <a:solidFill>
                  <a:schemeClr val="bg1"/>
                </a:solidFill>
                <a:latin typeface="F37Ginger-Light" panose="00000500000000000000" pitchFamily="2" charset="0"/>
              </a:rPr>
              <a:t>This means we have quite a range of different data and data sets to access; myself and my team are more focussed in the Patient and Public side, so most of our examples come from there but we’re also using R across the whole business……</a:t>
            </a:r>
          </a:p>
          <a:p>
            <a:pPr marL="0" marR="0" lvl="0" indent="0" algn="l" defTabSz="121895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600" dirty="0">
              <a:solidFill>
                <a:schemeClr val="bg1"/>
              </a:solidFill>
              <a:latin typeface="F37Ginger-Light" panose="00000500000000000000" pitchFamily="2" charset="0"/>
            </a:endParaRPr>
          </a:p>
          <a:p>
            <a:endParaRPr lang="en-GB" sz="1600" dirty="0">
              <a:latin typeface="F37Ginger-Light" panose="00000500000000000000" pitchFamily="2" charset="0"/>
            </a:endParaRPr>
          </a:p>
          <a:p>
            <a:pPr marL="342900" indent="-342900">
              <a:buAutoNum type="arabicPeriod"/>
            </a:pPr>
            <a:endParaRPr lang="en-GB" dirty="0"/>
          </a:p>
          <a:p>
            <a:pPr marL="342900" indent="-342900">
              <a:buAutoNum type="arabicPeriod"/>
            </a:pPr>
            <a:endParaRPr lang="en-GB" dirty="0"/>
          </a:p>
        </p:txBody>
      </p:sp>
      <p:sp>
        <p:nvSpPr>
          <p:cNvPr id="4" name="Slide Number Placeholder 3"/>
          <p:cNvSpPr>
            <a:spLocks noGrp="1"/>
          </p:cNvSpPr>
          <p:nvPr>
            <p:ph type="sldNum" sz="quarter" idx="5"/>
          </p:nvPr>
        </p:nvSpPr>
        <p:spPr/>
        <p:txBody>
          <a:bodyPr/>
          <a:lstStyle/>
          <a:p>
            <a:fld id="{ADC26917-CE0A-48D9-8A25-CE6877603A6E}" type="slidenum">
              <a:rPr lang="en-GB" smtClean="0"/>
              <a:t>2</a:t>
            </a:fld>
            <a:endParaRPr lang="en-GB"/>
          </a:p>
        </p:txBody>
      </p:sp>
    </p:spTree>
    <p:extLst>
      <p:ext uri="{BB962C8B-B14F-4D97-AF65-F5344CB8AC3E}">
        <p14:creationId xmlns:p14="http://schemas.microsoft.com/office/powerpoint/2010/main" val="2841333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Last year, before I started at the BHF I took a staggering 4 weeks off paid work.  I did a lot on those 4 weeks- festivals (remember them?!) – including setting myself some fairly nerdy </a:t>
            </a:r>
            <a:r>
              <a:rPr lang="en-GB" sz="1100" dirty="0" err="1"/>
              <a:t>self improvement</a:t>
            </a:r>
            <a:r>
              <a:rPr lang="en-GB" sz="1100" dirty="0"/>
              <a:t> goals.  One of these was to finally open the pages of ‘R for Data Science’ (Hadley Wickham and Garrett </a:t>
            </a:r>
            <a:r>
              <a:rPr lang="en-GB" sz="1100" dirty="0" err="1"/>
              <a:t>Grolemund</a:t>
            </a:r>
            <a:r>
              <a:rPr lang="en-GB" sz="1100" dirty="0"/>
              <a:t>) and teach myself some R basics which I hadn’t quite got round to doing in my old job, using some data from my local gym (long story).  Another one was to try open water swimming.  </a:t>
            </a:r>
          </a:p>
          <a:p>
            <a:endParaRPr lang="en-GB" sz="1100" dirty="0"/>
          </a:p>
          <a:p>
            <a:r>
              <a:rPr lang="en-GB" sz="1100" dirty="0"/>
              <a:t>I can hear your eyes rolling; OK, what does R and open water swimming have in common?  Well, right now, when its more accurately described as bloody-freezing-cold water swimming, quite a lot…….</a:t>
            </a:r>
          </a:p>
          <a:p>
            <a:endParaRPr lang="en-GB" sz="1100" dirty="0"/>
          </a:p>
          <a:p>
            <a:r>
              <a:rPr lang="en-GB" sz="1100" dirty="0"/>
              <a:t>Let me explain.</a:t>
            </a:r>
          </a:p>
          <a:p>
            <a:endParaRPr lang="en-GB" sz="1100" dirty="0"/>
          </a:p>
          <a:p>
            <a:r>
              <a:rPr lang="en-GB" sz="1100" dirty="0"/>
              <a:t>There are four stages to cold water swimming and they mirror the stages we went (and indeed are still) going through with R at the BHF.</a:t>
            </a:r>
          </a:p>
        </p:txBody>
      </p:sp>
      <p:sp>
        <p:nvSpPr>
          <p:cNvPr id="4" name="Slide Number Placeholder 3"/>
          <p:cNvSpPr>
            <a:spLocks noGrp="1"/>
          </p:cNvSpPr>
          <p:nvPr>
            <p:ph type="sldNum" sz="quarter" idx="5"/>
          </p:nvPr>
        </p:nvSpPr>
        <p:spPr/>
        <p:txBody>
          <a:bodyPr/>
          <a:lstStyle/>
          <a:p>
            <a:fld id="{ADC26917-CE0A-48D9-8A25-CE6877603A6E}" type="slidenum">
              <a:rPr lang="en-GB" smtClean="0"/>
              <a:t>3</a:t>
            </a:fld>
            <a:endParaRPr lang="en-GB"/>
          </a:p>
        </p:txBody>
      </p:sp>
    </p:spTree>
    <p:extLst>
      <p:ext uri="{BB962C8B-B14F-4D97-AF65-F5344CB8AC3E}">
        <p14:creationId xmlns:p14="http://schemas.microsoft.com/office/powerpoint/2010/main" val="1518459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 water looks bloody cold, I just left a warm cosy house behind me and….hang on…… what exactly do those ducks think they are doing??</a:t>
            </a:r>
          </a:p>
          <a:p>
            <a:endParaRPr lang="en-GB" dirty="0"/>
          </a:p>
          <a:p>
            <a:r>
              <a:rPr lang="en-GB" dirty="0"/>
              <a:t>Answering the ‘why’ question.  </a:t>
            </a:r>
          </a:p>
          <a:p>
            <a:endParaRPr lang="en-GB" dirty="0"/>
          </a:p>
          <a:p>
            <a:r>
              <a:rPr lang="en-GB" dirty="0"/>
              <a:t>At the BHF we were fortunate that making the case for change in terms of expanding our analytical toolbox came at an auspicious time as we started to develop our health intelligence strategy but it was clear that there were a number of compelling reasons to get to grips with R as a tool that had the potential to help us solve a number of problems, many of which will be familiar to you.  I call them the 3 </a:t>
            </a:r>
            <a:r>
              <a:rPr lang="en-GB" dirty="0" err="1"/>
              <a:t>bigs</a:t>
            </a:r>
            <a:r>
              <a:rPr lang="en-GB" dirty="0"/>
              <a:t>……</a:t>
            </a:r>
          </a:p>
          <a:p>
            <a:pPr marL="342900" indent="-342900">
              <a:buAutoNum type="arabicPeriod"/>
            </a:pPr>
            <a:r>
              <a:rPr lang="en-GB" dirty="0"/>
              <a:t>Big spreadsheets- unstable and frankly baffling unless you’re the one who built them</a:t>
            </a:r>
          </a:p>
          <a:p>
            <a:pPr marL="342900" indent="-342900">
              <a:buAutoNum type="arabicPeriod"/>
            </a:pPr>
            <a:r>
              <a:rPr lang="en-GB" dirty="0"/>
              <a:t>Big ambitions- a clever bunch of people who wanted to do more with the data available to them</a:t>
            </a:r>
          </a:p>
          <a:p>
            <a:pPr marL="342900" indent="-342900">
              <a:buAutoNum type="arabicPeriod"/>
            </a:pPr>
            <a:r>
              <a:rPr lang="en-GB" dirty="0"/>
              <a:t>Big capacity issues- we needed to streamline the time we spent on big spreadsheets to enable to big ambitions</a:t>
            </a:r>
          </a:p>
          <a:p>
            <a:pPr marL="342900" indent="-342900">
              <a:buAutoNum type="arabicPeriod"/>
            </a:pPr>
            <a:endParaRPr lang="en-GB" dirty="0"/>
          </a:p>
          <a:p>
            <a:pPr marL="0" indent="0">
              <a:buNone/>
            </a:pPr>
            <a:r>
              <a:rPr lang="en-GB" dirty="0"/>
              <a:t>The advent of the pandemic only exacerbated this- demand for intelligence product and reporting increased, enabling us to meet many of the big ambitions but laying bare the issues with big capacity and the instability of big spreadsheets.</a:t>
            </a:r>
          </a:p>
          <a:p>
            <a:pPr marL="0" indent="0">
              <a:buNone/>
            </a:pPr>
            <a:endParaRPr lang="en-GB" dirty="0"/>
          </a:p>
          <a:p>
            <a:pPr marL="0" indent="0">
              <a:buNone/>
            </a:pPr>
            <a:r>
              <a:rPr lang="en-GB" dirty="0"/>
              <a:t>Much of this stage is psychological, just like with the cold water, and is largely a fear of the unknown; its helped by seeing people already paddling around in the lake as it were.  In this case we had a lot of inspiration, not least some of my former colleagues in the NHS, partners in the charity sector, some of our BHF researchers and of course the rallying cries from Ben Goldacre, APHA and our very own community.  More on community later.</a:t>
            </a:r>
          </a:p>
          <a:p>
            <a:endParaRPr lang="en-GB" dirty="0"/>
          </a:p>
        </p:txBody>
      </p:sp>
      <p:sp>
        <p:nvSpPr>
          <p:cNvPr id="4" name="Slide Number Placeholder 3"/>
          <p:cNvSpPr>
            <a:spLocks noGrp="1"/>
          </p:cNvSpPr>
          <p:nvPr>
            <p:ph type="sldNum" sz="quarter" idx="5"/>
          </p:nvPr>
        </p:nvSpPr>
        <p:spPr/>
        <p:txBody>
          <a:bodyPr/>
          <a:lstStyle/>
          <a:p>
            <a:fld id="{ADC26917-CE0A-48D9-8A25-CE6877603A6E}" type="slidenum">
              <a:rPr lang="en-GB" smtClean="0"/>
              <a:t>4</a:t>
            </a:fld>
            <a:endParaRPr lang="en-GB"/>
          </a:p>
        </p:txBody>
      </p:sp>
    </p:spTree>
    <p:extLst>
      <p:ext uri="{BB962C8B-B14F-4D97-AF65-F5344CB8AC3E}">
        <p14:creationId xmlns:p14="http://schemas.microsoft.com/office/powerpoint/2010/main" val="940166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right, that water is bloody cold……but I don’t appear to have frostbite</a:t>
            </a:r>
          </a:p>
          <a:p>
            <a:endParaRPr lang="en-GB" dirty="0"/>
          </a:p>
          <a:p>
            <a:r>
              <a:rPr lang="en-GB" dirty="0"/>
              <a:t>It’s probably fair to reflect that initially, at the BHF our use of R was more or less piecemeal.  The odd bit of analysis here or there, as much to develop our own skills or explore a new package as much as anything else.  Which I think was fair enough.</a:t>
            </a:r>
          </a:p>
          <a:p>
            <a:endParaRPr lang="en-GB" dirty="0"/>
          </a:p>
          <a:p>
            <a:r>
              <a:rPr lang="en-GB" dirty="0"/>
              <a:t>Some of the team were better versed in it usage than others, and used it more extensively.  We’ve even dipped our toes into Shiny – more on that later</a:t>
            </a:r>
          </a:p>
          <a:p>
            <a:endParaRPr lang="en-GB" dirty="0"/>
          </a:p>
          <a:p>
            <a:r>
              <a:rPr lang="en-GB" dirty="0"/>
              <a:t>Here’s some examples of one-off things we did with R……</a:t>
            </a:r>
          </a:p>
        </p:txBody>
      </p:sp>
      <p:sp>
        <p:nvSpPr>
          <p:cNvPr id="4" name="Slide Number Placeholder 3"/>
          <p:cNvSpPr>
            <a:spLocks noGrp="1"/>
          </p:cNvSpPr>
          <p:nvPr>
            <p:ph type="sldNum" sz="quarter" idx="5"/>
          </p:nvPr>
        </p:nvSpPr>
        <p:spPr/>
        <p:txBody>
          <a:bodyPr/>
          <a:lstStyle/>
          <a:p>
            <a:fld id="{ADC26917-CE0A-48D9-8A25-CE6877603A6E}" type="slidenum">
              <a:rPr lang="en-GB" smtClean="0"/>
              <a:t>5</a:t>
            </a:fld>
            <a:endParaRPr lang="en-GB"/>
          </a:p>
        </p:txBody>
      </p:sp>
    </p:spTree>
    <p:extLst>
      <p:ext uri="{BB962C8B-B14F-4D97-AF65-F5344CB8AC3E}">
        <p14:creationId xmlns:p14="http://schemas.microsoft.com/office/powerpoint/2010/main" val="87389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admittedly not all of it was useful but this was a critical learning point for us.</a:t>
            </a:r>
          </a:p>
          <a:p>
            <a:endParaRPr lang="en-GB" dirty="0"/>
          </a:p>
          <a:p>
            <a:r>
              <a:rPr lang="en-GB" dirty="0"/>
              <a:t>By giving a bit of time to just have a play, get a bit creative, not only were we building skills but also building up new ideas and novel approaches.  Having a bit of fun with R was time well spent,</a:t>
            </a:r>
          </a:p>
          <a:p>
            <a:endParaRPr lang="en-GB" dirty="0"/>
          </a:p>
          <a:p>
            <a:r>
              <a:rPr lang="en-GB" dirty="0"/>
              <a:t>On a more serious note, even just ‘dipping our toes’ we saw clear benefits:</a:t>
            </a:r>
          </a:p>
          <a:p>
            <a:pPr marL="285750" indent="-285750">
              <a:buFont typeface="Arial" panose="020B0604020202020204" pitchFamily="34" charset="0"/>
              <a:buChar char="•"/>
            </a:pPr>
            <a:r>
              <a:rPr lang="en-GB" dirty="0"/>
              <a:t>Replicability obviously- the air pollution map for example has undergone updates and switches between parliamentary constituency and local authority versions that were quick and easy to realise once the core script was written</a:t>
            </a:r>
          </a:p>
          <a:p>
            <a:pPr marL="285750" indent="-285750">
              <a:buFont typeface="Arial" panose="020B0604020202020204" pitchFamily="34" charset="0"/>
              <a:buChar char="•"/>
            </a:pPr>
            <a:r>
              <a:rPr lang="en-GB" dirty="0"/>
              <a:t>Speed of data wrangling- if I had a Damascene conversion on the road to R it was learning ‘gather’ in </a:t>
            </a:r>
            <a:r>
              <a:rPr lang="en-GB" dirty="0" err="1"/>
              <a:t>dplyr</a:t>
            </a:r>
            <a:r>
              <a:rPr lang="en-GB" dirty="0"/>
              <a:t>.</a:t>
            </a:r>
          </a:p>
        </p:txBody>
      </p:sp>
      <p:sp>
        <p:nvSpPr>
          <p:cNvPr id="4" name="Slide Number Placeholder 3"/>
          <p:cNvSpPr>
            <a:spLocks noGrp="1"/>
          </p:cNvSpPr>
          <p:nvPr>
            <p:ph type="sldNum" sz="quarter" idx="5"/>
          </p:nvPr>
        </p:nvSpPr>
        <p:spPr/>
        <p:txBody>
          <a:bodyPr/>
          <a:lstStyle/>
          <a:p>
            <a:fld id="{ADC26917-CE0A-48D9-8A25-CE6877603A6E}" type="slidenum">
              <a:rPr lang="en-GB" smtClean="0"/>
              <a:t>6</a:t>
            </a:fld>
            <a:endParaRPr lang="en-GB"/>
          </a:p>
        </p:txBody>
      </p:sp>
    </p:spTree>
    <p:extLst>
      <p:ext uri="{BB962C8B-B14F-4D97-AF65-F5344CB8AC3E}">
        <p14:creationId xmlns:p14="http://schemas.microsoft.com/office/powerpoint/2010/main" val="1099952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I keep moving I’m far less likely to die….right?</a:t>
            </a:r>
          </a:p>
          <a:p>
            <a:endParaRPr lang="en-GB" dirty="0"/>
          </a:p>
          <a:p>
            <a:r>
              <a:rPr lang="en-GB" dirty="0"/>
              <a:t>Building on our smaller successes we started to become a bit more joined up.  Most notably we brought together a number of insight and intelligence teams across the BHF to undertake some R basic training- that incorporated marketing, health intelligence and customer insight teams.  In itself it was a team bonding experience (as far as remote training can be!) but it also gave us the beginnings of a shared language that helped to break down some internal silos.  </a:t>
            </a:r>
          </a:p>
          <a:p>
            <a:endParaRPr lang="en-GB" dirty="0"/>
          </a:p>
          <a:p>
            <a:r>
              <a:rPr lang="en-GB" dirty="0"/>
              <a:t>We’ve developed a bit more to using R for whole projects rather than piecemeal- having a project to hang analyses off has I think been an important part of our journey.  We’re able to create a whole analytical narrative with R; some of the scripts we have describe the whole project end to end.</a:t>
            </a:r>
          </a:p>
          <a:p>
            <a:endParaRPr lang="en-GB" dirty="0"/>
          </a:p>
          <a:p>
            <a:r>
              <a:rPr lang="en-GB" dirty="0"/>
              <a:t>Here’s a few examples……</a:t>
            </a:r>
          </a:p>
          <a:p>
            <a:endParaRPr lang="en-GB" dirty="0"/>
          </a:p>
        </p:txBody>
      </p:sp>
      <p:sp>
        <p:nvSpPr>
          <p:cNvPr id="4" name="Slide Number Placeholder 3"/>
          <p:cNvSpPr>
            <a:spLocks noGrp="1"/>
          </p:cNvSpPr>
          <p:nvPr>
            <p:ph type="sldNum" sz="quarter" idx="5"/>
          </p:nvPr>
        </p:nvSpPr>
        <p:spPr/>
        <p:txBody>
          <a:bodyPr/>
          <a:lstStyle/>
          <a:p>
            <a:fld id="{ADC26917-CE0A-48D9-8A25-CE6877603A6E}" type="slidenum">
              <a:rPr lang="en-GB" smtClean="0"/>
              <a:t>7</a:t>
            </a:fld>
            <a:endParaRPr lang="en-GB"/>
          </a:p>
        </p:txBody>
      </p:sp>
    </p:spTree>
    <p:extLst>
      <p:ext uri="{BB962C8B-B14F-4D97-AF65-F5344CB8AC3E}">
        <p14:creationId xmlns:p14="http://schemas.microsoft.com/office/powerpoint/2010/main" val="1519652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pPr marL="0" marR="0" indent="0" algn="l" defTabSz="1218950" rtl="0" eaLnBrk="1" fontAlgn="auto" latinLnBrk="0" hangingPunct="1">
              <a:lnSpc>
                <a:spcPct val="100000"/>
              </a:lnSpc>
              <a:spcBef>
                <a:spcPts val="0"/>
              </a:spcBef>
              <a:spcAft>
                <a:spcPts val="0"/>
              </a:spcAft>
              <a:buClrTx/>
              <a:buSzTx/>
              <a:buFontTx/>
              <a:buNone/>
              <a:tabLst/>
              <a:defRPr/>
            </a:pPr>
            <a:r>
              <a:rPr lang="en-US" baseline="0" dirty="0"/>
              <a:t>We are leading on the roll-out of a national defibrillator data base to make sure these life saving devices are used to their full potential. </a:t>
            </a:r>
          </a:p>
          <a:p>
            <a:pPr marL="0" marR="0" indent="0" algn="l" defTabSz="1218950" rtl="0" eaLnBrk="1" fontAlgn="auto" latinLnBrk="0" hangingPunct="1">
              <a:lnSpc>
                <a:spcPct val="100000"/>
              </a:lnSpc>
              <a:spcBef>
                <a:spcPts val="0"/>
              </a:spcBef>
              <a:spcAft>
                <a:spcPts val="0"/>
              </a:spcAft>
              <a:buClrTx/>
              <a:buSzTx/>
              <a:buFontTx/>
              <a:buNone/>
              <a:tabLst/>
              <a:defRPr/>
            </a:pPr>
            <a:endParaRPr lang="en-US" baseline="0" dirty="0"/>
          </a:p>
          <a:p>
            <a:r>
              <a:rPr lang="en-GB" dirty="0"/>
              <a:t>R has been used for:</a:t>
            </a:r>
          </a:p>
          <a:p>
            <a:pPr marL="285750" indent="-285750">
              <a:buFont typeface="Arial" panose="020B0604020202020204" pitchFamily="34" charset="0"/>
              <a:buChar char="•"/>
            </a:pPr>
            <a:r>
              <a:rPr lang="en-GB" dirty="0"/>
              <a:t>Proof of concept for and approach linking location of defibs to Ambulance service geographies</a:t>
            </a:r>
          </a:p>
          <a:p>
            <a:pPr marL="285750" indent="-285750">
              <a:buFont typeface="Arial" panose="020B0604020202020204" pitchFamily="34" charset="0"/>
              <a:buChar char="•"/>
            </a:pPr>
            <a:r>
              <a:rPr lang="en-GB" dirty="0"/>
              <a:t>Development of stratification for targeting of corporate defib owners (e.g. Premier Inn)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pPr>
              <a:defRPr/>
            </a:pPr>
            <a:fld id="{90A21071-DAE1-6E47-A0EE-B42EB06D1B87}"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4084671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4.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7.sv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4.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cover slide - full bleed Big Beat">
    <p:spTree>
      <p:nvGrpSpPr>
        <p:cNvPr id="1" name=""/>
        <p:cNvGrpSpPr/>
        <p:nvPr/>
      </p:nvGrpSpPr>
      <p:grpSpPr>
        <a:xfrm>
          <a:off x="0" y="0"/>
          <a:ext cx="0" cy="0"/>
          <a:chOff x="0" y="0"/>
          <a:chExt cx="0" cy="0"/>
        </a:xfrm>
      </p:grpSpPr>
      <p:pic>
        <p:nvPicPr>
          <p:cNvPr id="2" name="Big Beat">
            <a:extLst>
              <a:ext uri="{FF2B5EF4-FFF2-40B4-BE49-F238E27FC236}">
                <a16:creationId xmlns:a16="http://schemas.microsoft.com/office/drawing/2014/main" id="{CD333237-4EBE-4204-8E59-98D28BED07D8}"/>
              </a:ext>
            </a:extLst>
          </p:cNvPr>
          <p:cNvPicPr>
            <a:picLocks noChangeAspect="1"/>
          </p:cNvPicPr>
          <p:nvPr/>
        </p:nvPicPr>
        <p:blipFill>
          <a:blip r:embed="rId2"/>
          <a:stretch>
            <a:fillRect/>
          </a:stretch>
        </p:blipFill>
        <p:spPr>
          <a:xfrm>
            <a:off x="0" y="-5862"/>
            <a:ext cx="12207239" cy="6900148"/>
          </a:xfrm>
          <a:prstGeom prst="rect">
            <a:avLst/>
          </a:prstGeom>
        </p:spPr>
      </p:pic>
      <p:sp>
        <p:nvSpPr>
          <p:cNvPr id="126" name="Date"/>
          <p:cNvSpPr>
            <a:spLocks noGrp="1"/>
          </p:cNvSpPr>
          <p:nvPr>
            <p:ph type="body" sz="quarter" idx="12" hasCustomPrompt="1"/>
          </p:nvPr>
        </p:nvSpPr>
        <p:spPr>
          <a:xfrm>
            <a:off x="6131250" y="4933040"/>
            <a:ext cx="5641650" cy="293009"/>
          </a:xfrm>
          <a:prstGeom prst="rect">
            <a:avLst/>
          </a:prstGeom>
        </p:spPr>
        <p:txBody>
          <a:bodyPr lIns="0" tIns="0" rIns="0" bIns="0"/>
          <a:lstStyle>
            <a:lvl1pPr marL="0" indent="0">
              <a:lnSpc>
                <a:spcPct val="100000"/>
              </a:lnSpc>
              <a:spcBef>
                <a:spcPts val="0"/>
              </a:spcBef>
              <a:buNone/>
              <a:defRPr lang="en-US" sz="1600" b="0" kern="1200" dirty="0" smtClean="0">
                <a:solidFill>
                  <a:schemeClr val="bg1"/>
                </a:solidFill>
                <a:latin typeface="F37Ginger-Light" panose="00000500000000000000" pitchFamily="2" charset="0"/>
                <a:ea typeface="+mn-ea"/>
                <a:cs typeface="+mn-cs"/>
              </a:defRPr>
            </a:lvl1pPr>
            <a:lvl2pPr marL="609585" indent="0">
              <a:buNone/>
              <a:defRPr/>
            </a:lvl2pPr>
          </a:lstStyle>
          <a:p>
            <a:r>
              <a:rPr lang="en-GB"/>
              <a:t>The date</a:t>
            </a:r>
          </a:p>
        </p:txBody>
      </p:sp>
      <p:sp>
        <p:nvSpPr>
          <p:cNvPr id="127" name="Presentation subheading"/>
          <p:cNvSpPr>
            <a:spLocks noGrp="1"/>
          </p:cNvSpPr>
          <p:nvPr>
            <p:ph type="body" sz="quarter" idx="13" hasCustomPrompt="1"/>
          </p:nvPr>
        </p:nvSpPr>
        <p:spPr>
          <a:xfrm>
            <a:off x="6112200" y="4167536"/>
            <a:ext cx="5641650" cy="646546"/>
          </a:xfrm>
          <a:prstGeom prst="rect">
            <a:avLst/>
          </a:prstGeom>
        </p:spPr>
        <p:txBody>
          <a:bodyPr lIns="0" tIns="0" rIns="0" bIns="0"/>
          <a:lstStyle>
            <a:lvl1pPr marL="0" indent="0">
              <a:lnSpc>
                <a:spcPct val="85000"/>
              </a:lnSpc>
              <a:spcBef>
                <a:spcPts val="0"/>
              </a:spcBef>
              <a:buNone/>
              <a:defRPr lang="en-US" sz="2800" b="1" kern="1200" dirty="0" smtClean="0">
                <a:solidFill>
                  <a:schemeClr val="bg1"/>
                </a:solidFill>
                <a:latin typeface="BHFBeats-Bold" panose="00000800000000000000" pitchFamily="2" charset="0"/>
                <a:ea typeface="+mn-ea"/>
                <a:cs typeface="+mn-cs"/>
              </a:defRPr>
            </a:lvl1pPr>
            <a:lvl2pPr marL="609585" indent="0">
              <a:buNone/>
              <a:defRPr/>
            </a:lvl2pPr>
          </a:lstStyle>
          <a:p>
            <a:r>
              <a:rPr lang="en-GB"/>
              <a:t>A short introductory statement </a:t>
            </a:r>
          </a:p>
        </p:txBody>
      </p:sp>
      <p:sp>
        <p:nvSpPr>
          <p:cNvPr id="124" name="Presentation title"/>
          <p:cNvSpPr>
            <a:spLocks noGrp="1"/>
          </p:cNvSpPr>
          <p:nvPr>
            <p:ph type="body" sz="quarter" idx="11" hasCustomPrompt="1"/>
          </p:nvPr>
        </p:nvSpPr>
        <p:spPr>
          <a:xfrm>
            <a:off x="6112200" y="2609848"/>
            <a:ext cx="5641650" cy="1339850"/>
          </a:xfrm>
          <a:prstGeom prst="rect">
            <a:avLst/>
          </a:prstGeom>
        </p:spPr>
        <p:txBody>
          <a:bodyPr lIns="0" tIns="0" rIns="0" bIns="0"/>
          <a:lstStyle>
            <a:lvl1pPr marL="0" indent="0">
              <a:lnSpc>
                <a:spcPct val="85000"/>
              </a:lnSpc>
              <a:spcBef>
                <a:spcPts val="0"/>
              </a:spcBef>
              <a:buNone/>
              <a:defRPr lang="en-US" sz="5300" b="1" kern="1200" spc="0" baseline="0" dirty="0" smtClean="0">
                <a:solidFill>
                  <a:schemeClr val="bg1"/>
                </a:solidFill>
                <a:latin typeface="BHFBeats-Bold" panose="00000800000000000000" pitchFamily="2" charset="0"/>
                <a:ea typeface="+mn-ea"/>
                <a:cs typeface="+mn-cs"/>
              </a:defRPr>
            </a:lvl1pPr>
            <a:lvl2pPr marL="609585" indent="0">
              <a:buNone/>
              <a:defRPr/>
            </a:lvl2pPr>
          </a:lstStyle>
          <a:p>
            <a:r>
              <a:rPr lang="en-GB"/>
              <a:t>Your deck title</a:t>
            </a:r>
          </a:p>
        </p:txBody>
      </p:sp>
      <p:pic>
        <p:nvPicPr>
          <p:cNvPr id="7" name="BHF logo lockup">
            <a:extLst>
              <a:ext uri="{FF2B5EF4-FFF2-40B4-BE49-F238E27FC236}">
                <a16:creationId xmlns:a16="http://schemas.microsoft.com/office/drawing/2014/main" id="{288300AD-AA4B-4CAA-A8A5-A1A6A2B5ED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7855" y="2117232"/>
            <a:ext cx="2465088" cy="2872060"/>
          </a:xfrm>
          <a:prstGeom prst="rect">
            <a:avLst/>
          </a:prstGeom>
        </p:spPr>
      </p:pic>
    </p:spTree>
    <p:extLst>
      <p:ext uri="{BB962C8B-B14F-4D97-AF65-F5344CB8AC3E}">
        <p14:creationId xmlns:p14="http://schemas.microsoft.com/office/powerpoint/2010/main" val="3889837909"/>
      </p:ext>
    </p:extLst>
  </p:cSld>
  <p:clrMapOvr>
    <a:masterClrMapping/>
  </p:clrMapOvr>
  <p:extLst>
    <p:ext uri="{DCECCB84-F9BA-43D5-87BE-67443E8EF086}">
      <p15:sldGuideLst xmlns:p15="http://schemas.microsoft.com/office/powerpoint/2012/main">
        <p15:guide id="1" orient="horz" pos="41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ntent slide - one wide column - with logo">
    <p:spTree>
      <p:nvGrpSpPr>
        <p:cNvPr id="1" name=""/>
        <p:cNvGrpSpPr/>
        <p:nvPr/>
      </p:nvGrpSpPr>
      <p:grpSpPr>
        <a:xfrm>
          <a:off x="0" y="0"/>
          <a:ext cx="0" cy="0"/>
          <a:chOff x="0" y="0"/>
          <a:chExt cx="0" cy="0"/>
        </a:xfrm>
      </p:grpSpPr>
      <p:sp>
        <p:nvSpPr>
          <p:cNvPr id="10" name="Slide numbe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1" name="Date">
            <a:extLst>
              <a:ext uri="{FF2B5EF4-FFF2-40B4-BE49-F238E27FC236}">
                <a16:creationId xmlns:a16="http://schemas.microsoft.com/office/drawing/2014/main" id="{64F666A1-5478-427D-B1C6-A68D864B8A0F}"/>
              </a:ext>
            </a:extLst>
          </p:cNvPr>
          <p:cNvSpPr>
            <a:spLocks noGrp="1"/>
          </p:cNvSpPr>
          <p:nvPr>
            <p:ph type="body" sz="quarter" idx="18"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9" name="Slide title">
            <a:extLst>
              <a:ext uri="{FF2B5EF4-FFF2-40B4-BE49-F238E27FC236}">
                <a16:creationId xmlns:a16="http://schemas.microsoft.com/office/drawing/2014/main" id="{BEC35588-9774-428D-845A-57BCFE4113AA}"/>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2" name="Column 1">
            <a:extLst>
              <a:ext uri="{FF2B5EF4-FFF2-40B4-BE49-F238E27FC236}">
                <a16:creationId xmlns:a16="http://schemas.microsoft.com/office/drawing/2014/main" id="{4B9E90F9-C84D-4F28-9A45-4DCB6175A386}"/>
              </a:ext>
            </a:extLst>
          </p:cNvPr>
          <p:cNvSpPr>
            <a:spLocks noGrp="1"/>
          </p:cNvSpPr>
          <p:nvPr>
            <p:ph sz="quarter" idx="20" hasCustomPrompt="1"/>
          </p:nvPr>
        </p:nvSpPr>
        <p:spPr>
          <a:xfrm>
            <a:off x="385200" y="2167200"/>
            <a:ext cx="8496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338842944"/>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1_content slide - one wide column - no logo">
    <p:spTree>
      <p:nvGrpSpPr>
        <p:cNvPr id="1" name=""/>
        <p:cNvGrpSpPr/>
        <p:nvPr/>
      </p:nvGrpSpPr>
      <p:grpSpPr>
        <a:xfrm>
          <a:off x="0" y="0"/>
          <a:ext cx="0" cy="0"/>
          <a:chOff x="0" y="0"/>
          <a:chExt cx="0" cy="0"/>
        </a:xfrm>
      </p:grpSpPr>
      <p:sp>
        <p:nvSpPr>
          <p:cNvPr id="10" name="Footer">
            <a:extLst>
              <a:ext uri="{FF2B5EF4-FFF2-40B4-BE49-F238E27FC236}">
                <a16:creationId xmlns:a16="http://schemas.microsoft.com/office/drawing/2014/main" id="{AA7EFCD6-F344-4B61-894A-894D5AFE8931}"/>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4" name="Slide number">
            <a:extLst>
              <a:ext uri="{FF2B5EF4-FFF2-40B4-BE49-F238E27FC236}">
                <a16:creationId xmlns:a16="http://schemas.microsoft.com/office/drawing/2014/main" id="{D20BC4DE-D9D2-47EB-89B2-F2811B1A8184}"/>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9" name="Date">
            <a:extLst>
              <a:ext uri="{FF2B5EF4-FFF2-40B4-BE49-F238E27FC236}">
                <a16:creationId xmlns:a16="http://schemas.microsoft.com/office/drawing/2014/main" id="{3EE0402D-908F-410D-A2D8-7ED6B02216B9}"/>
              </a:ext>
            </a:extLst>
          </p:cNvPr>
          <p:cNvSpPr>
            <a:spLocks noGrp="1"/>
          </p:cNvSpPr>
          <p:nvPr>
            <p:ph type="body" sz="quarter" idx="18"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7" name="Slide title">
            <a:extLst>
              <a:ext uri="{FF2B5EF4-FFF2-40B4-BE49-F238E27FC236}">
                <a16:creationId xmlns:a16="http://schemas.microsoft.com/office/drawing/2014/main" id="{4A7EBC2B-02A3-4DE9-8111-F76FC8BCBE46}"/>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1" name="Column 1">
            <a:extLst>
              <a:ext uri="{FF2B5EF4-FFF2-40B4-BE49-F238E27FC236}">
                <a16:creationId xmlns:a16="http://schemas.microsoft.com/office/drawing/2014/main" id="{EB15B8E2-A01D-4013-8A2D-2DBF963A5922}"/>
              </a:ext>
            </a:extLst>
          </p:cNvPr>
          <p:cNvSpPr>
            <a:spLocks noGrp="1"/>
          </p:cNvSpPr>
          <p:nvPr>
            <p:ph sz="quarter" idx="20" hasCustomPrompt="1"/>
          </p:nvPr>
        </p:nvSpPr>
        <p:spPr>
          <a:xfrm>
            <a:off x="385200" y="2167200"/>
            <a:ext cx="8496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864042065"/>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 slide - text and image medium - with logo">
    <p:spTree>
      <p:nvGrpSpPr>
        <p:cNvPr id="1" name=""/>
        <p:cNvGrpSpPr/>
        <p:nvPr/>
      </p:nvGrpSpPr>
      <p:grpSpPr>
        <a:xfrm>
          <a:off x="0" y="0"/>
          <a:ext cx="0" cy="0"/>
          <a:chOff x="0" y="0"/>
          <a:chExt cx="0" cy="0"/>
        </a:xfrm>
      </p:grpSpPr>
      <p:sp>
        <p:nvSpPr>
          <p:cNvPr id="37" name="Footer">
            <a:extLst>
              <a:ext uri="{FF2B5EF4-FFF2-40B4-BE49-F238E27FC236}">
                <a16:creationId xmlns:a16="http://schemas.microsoft.com/office/drawing/2014/main" id="{A81520B3-13A1-41E4-AC67-4C8FFE4557DB}"/>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0" name="Slide number">
            <a:extLst>
              <a:ext uri="{FF2B5EF4-FFF2-40B4-BE49-F238E27FC236}">
                <a16:creationId xmlns:a16="http://schemas.microsoft.com/office/drawing/2014/main" id="{3A927541-B1B4-49FB-B5AD-CB6AFEA64614}"/>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3" name="Date">
            <a:extLst>
              <a:ext uri="{FF2B5EF4-FFF2-40B4-BE49-F238E27FC236}">
                <a16:creationId xmlns:a16="http://schemas.microsoft.com/office/drawing/2014/main" id="{C3C83613-6233-4DD6-B1C0-2D585FE1A5DB}"/>
              </a:ext>
            </a:extLst>
          </p:cNvPr>
          <p:cNvSpPr>
            <a:spLocks noGrp="1"/>
          </p:cNvSpPr>
          <p:nvPr>
            <p:ph type="body" sz="quarter" idx="23"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9" name="Slide title">
            <a:extLst>
              <a:ext uri="{FF2B5EF4-FFF2-40B4-BE49-F238E27FC236}">
                <a16:creationId xmlns:a16="http://schemas.microsoft.com/office/drawing/2014/main" id="{C9E31027-A922-4945-8EB3-C2E50EBE62D8}"/>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7" name="Column 1">
            <a:extLst>
              <a:ext uri="{FF2B5EF4-FFF2-40B4-BE49-F238E27FC236}">
                <a16:creationId xmlns:a16="http://schemas.microsoft.com/office/drawing/2014/main" id="{81D5A884-A080-4B8E-A3DD-D1DD62B92C75}"/>
              </a:ext>
            </a:extLst>
          </p:cNvPr>
          <p:cNvSpPr>
            <a:spLocks noGrp="1"/>
          </p:cNvSpPr>
          <p:nvPr>
            <p:ph sz="quarter" idx="25" hasCustomPrompt="1"/>
          </p:nvPr>
        </p:nvSpPr>
        <p:spPr>
          <a:xfrm>
            <a:off x="385200" y="2167200"/>
            <a:ext cx="5384645"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6" name="Column 2">
            <a:extLst>
              <a:ext uri="{FF2B5EF4-FFF2-40B4-BE49-F238E27FC236}">
                <a16:creationId xmlns:a16="http://schemas.microsoft.com/office/drawing/2014/main" id="{F582B565-DF46-427B-AF9A-F1AEA961A913}"/>
              </a:ext>
            </a:extLst>
          </p:cNvPr>
          <p:cNvSpPr>
            <a:spLocks noGrp="1"/>
          </p:cNvSpPr>
          <p:nvPr>
            <p:ph sz="quarter" idx="24" hasCustomPrompt="1"/>
          </p:nvPr>
        </p:nvSpPr>
        <p:spPr>
          <a:xfrm>
            <a:off x="6381905" y="2167200"/>
            <a:ext cx="5384645"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313855322"/>
      </p:ext>
    </p:extLst>
  </p:cSld>
  <p:clrMapOvr>
    <a:masterClrMapping/>
  </p:clrMapOvr>
  <p:hf sldNum="0" hdr="0" ftr="0"/>
  <p:extLst>
    <p:ext uri="{DCECCB84-F9BA-43D5-87BE-67443E8EF086}">
      <p15:sldGuideLst xmlns:p15="http://schemas.microsoft.com/office/powerpoint/2012/main">
        <p15:guide id="2" pos="3772">
          <p15:clr>
            <a:srgbClr val="FBAE40"/>
          </p15:clr>
        </p15:guide>
        <p15:guide id="3" pos="3908">
          <p15:clr>
            <a:srgbClr val="FBAE40"/>
          </p15:clr>
        </p15:guide>
        <p15:guide id="5" pos="2087">
          <p15:clr>
            <a:srgbClr val="FBAE40"/>
          </p15:clr>
        </p15:guide>
        <p15:guide id="6" pos="5582">
          <p15:clr>
            <a:srgbClr val="FBAE40"/>
          </p15:clr>
        </p15:guide>
        <p15:guide id="7" pos="5726">
          <p15:clr>
            <a:srgbClr val="FBAE40"/>
          </p15:clr>
        </p15:guide>
        <p15:guide id="9" pos="19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3_content slide - text and image medium - no logo">
    <p:spTree>
      <p:nvGrpSpPr>
        <p:cNvPr id="1" name=""/>
        <p:cNvGrpSpPr/>
        <p:nvPr/>
      </p:nvGrpSpPr>
      <p:grpSpPr>
        <a:xfrm>
          <a:off x="0" y="0"/>
          <a:ext cx="0" cy="0"/>
          <a:chOff x="0" y="0"/>
          <a:chExt cx="0" cy="0"/>
        </a:xfrm>
      </p:grpSpPr>
      <p:sp>
        <p:nvSpPr>
          <p:cNvPr id="9" name="Footer">
            <a:extLst>
              <a:ext uri="{FF2B5EF4-FFF2-40B4-BE49-F238E27FC236}">
                <a16:creationId xmlns:a16="http://schemas.microsoft.com/office/drawing/2014/main" id="{519D666A-3A8C-4BB3-8511-F0E70727FD69}"/>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2" name="Slide number">
            <a:extLst>
              <a:ext uri="{FF2B5EF4-FFF2-40B4-BE49-F238E27FC236}">
                <a16:creationId xmlns:a16="http://schemas.microsoft.com/office/drawing/2014/main" id="{6095AB1A-8E59-47E1-B339-3BC8C5C7FC23}"/>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7" name="Date">
            <a:extLst>
              <a:ext uri="{FF2B5EF4-FFF2-40B4-BE49-F238E27FC236}">
                <a16:creationId xmlns:a16="http://schemas.microsoft.com/office/drawing/2014/main" id="{138571EC-EC3B-4593-91D5-A8B50B24EF2D}"/>
              </a:ext>
            </a:extLst>
          </p:cNvPr>
          <p:cNvSpPr>
            <a:spLocks noGrp="1"/>
          </p:cNvSpPr>
          <p:nvPr>
            <p:ph type="body" sz="quarter" idx="23"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1" name="Slide title">
            <a:extLst>
              <a:ext uri="{FF2B5EF4-FFF2-40B4-BE49-F238E27FC236}">
                <a16:creationId xmlns:a16="http://schemas.microsoft.com/office/drawing/2014/main" id="{81780AA7-71A9-4DAD-9A0C-A403612EB5B3}"/>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9" name="Column 1">
            <a:extLst>
              <a:ext uri="{FF2B5EF4-FFF2-40B4-BE49-F238E27FC236}">
                <a16:creationId xmlns:a16="http://schemas.microsoft.com/office/drawing/2014/main" id="{330A94B8-A015-4A87-AF2F-929CFEC2DAB2}"/>
              </a:ext>
            </a:extLst>
          </p:cNvPr>
          <p:cNvSpPr>
            <a:spLocks noGrp="1"/>
          </p:cNvSpPr>
          <p:nvPr>
            <p:ph sz="quarter" idx="25" hasCustomPrompt="1"/>
          </p:nvPr>
        </p:nvSpPr>
        <p:spPr>
          <a:xfrm>
            <a:off x="385200" y="2167200"/>
            <a:ext cx="5384645"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8" name="Column 2">
            <a:extLst>
              <a:ext uri="{FF2B5EF4-FFF2-40B4-BE49-F238E27FC236}">
                <a16:creationId xmlns:a16="http://schemas.microsoft.com/office/drawing/2014/main" id="{72AAC60A-13BC-440D-8593-D6D2FE067DFB}"/>
              </a:ext>
            </a:extLst>
          </p:cNvPr>
          <p:cNvSpPr>
            <a:spLocks noGrp="1"/>
          </p:cNvSpPr>
          <p:nvPr>
            <p:ph sz="quarter" idx="24" hasCustomPrompt="1"/>
          </p:nvPr>
        </p:nvSpPr>
        <p:spPr>
          <a:xfrm>
            <a:off x="6381905" y="2167200"/>
            <a:ext cx="5384645"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101085752"/>
      </p:ext>
    </p:extLst>
  </p:cSld>
  <p:clrMapOvr>
    <a:masterClrMapping/>
  </p:clrMapOvr>
  <p:hf sldNum="0" hdr="0" ftr="0"/>
  <p:extLst>
    <p:ext uri="{DCECCB84-F9BA-43D5-87BE-67443E8EF086}">
      <p15:sldGuideLst xmlns:p15="http://schemas.microsoft.com/office/powerpoint/2012/main">
        <p15:guide id="2" pos="3772">
          <p15:clr>
            <a:srgbClr val="FBAE40"/>
          </p15:clr>
        </p15:guide>
        <p15:guide id="3" pos="3908">
          <p15:clr>
            <a:srgbClr val="FBAE40"/>
          </p15:clr>
        </p15:guide>
        <p15:guide id="4" pos="1935">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ntent slide - 3 columns - with logo">
    <p:spTree>
      <p:nvGrpSpPr>
        <p:cNvPr id="1" name=""/>
        <p:cNvGrpSpPr/>
        <p:nvPr/>
      </p:nvGrpSpPr>
      <p:grpSpPr>
        <a:xfrm>
          <a:off x="0" y="0"/>
          <a:ext cx="0" cy="0"/>
          <a:chOff x="0" y="0"/>
          <a:chExt cx="0" cy="0"/>
        </a:xfrm>
      </p:grpSpPr>
      <p:sp>
        <p:nvSpPr>
          <p:cNvPr id="19" name="Footer">
            <a:extLst>
              <a:ext uri="{FF2B5EF4-FFF2-40B4-BE49-F238E27FC236}">
                <a16:creationId xmlns:a16="http://schemas.microsoft.com/office/drawing/2014/main" id="{7AE79BFC-2046-4BDC-A994-634F9C81CB65}"/>
              </a:ext>
            </a:extLst>
          </p:cNvPr>
          <p:cNvSpPr>
            <a:spLocks noGrp="1"/>
          </p:cNvSpPr>
          <p:nvPr>
            <p:ph type="body" sz="quarter" idx="17"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21" name="Slide number">
            <a:extLst>
              <a:ext uri="{FF2B5EF4-FFF2-40B4-BE49-F238E27FC236}">
                <a16:creationId xmlns:a16="http://schemas.microsoft.com/office/drawing/2014/main" id="{CD4EA15B-2068-4DC9-841E-95003233390F}"/>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2" name="Date">
            <a:extLst>
              <a:ext uri="{FF2B5EF4-FFF2-40B4-BE49-F238E27FC236}">
                <a16:creationId xmlns:a16="http://schemas.microsoft.com/office/drawing/2014/main" id="{273CE5EA-D645-4E82-AA7C-A024A4A8B19D}"/>
              </a:ext>
            </a:extLst>
          </p:cNvPr>
          <p:cNvSpPr>
            <a:spLocks noGrp="1"/>
          </p:cNvSpPr>
          <p:nvPr>
            <p:ph type="body" sz="quarter" idx="25"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3" name="Slide title">
            <a:extLst>
              <a:ext uri="{FF2B5EF4-FFF2-40B4-BE49-F238E27FC236}">
                <a16:creationId xmlns:a16="http://schemas.microsoft.com/office/drawing/2014/main" id="{16D041AD-40E1-4428-8846-BF7CBF45E2EA}"/>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20" name="Column 1">
            <a:extLst>
              <a:ext uri="{FF2B5EF4-FFF2-40B4-BE49-F238E27FC236}">
                <a16:creationId xmlns:a16="http://schemas.microsoft.com/office/drawing/2014/main" id="{7ACF180C-B57F-44BF-98B5-6953CFE3DEB1}"/>
              </a:ext>
            </a:extLst>
          </p:cNvPr>
          <p:cNvSpPr>
            <a:spLocks noGrp="1"/>
          </p:cNvSpPr>
          <p:nvPr>
            <p:ph sz="quarter" idx="29" hasCustomPrompt="1"/>
          </p:nvPr>
        </p:nvSpPr>
        <p:spPr>
          <a:xfrm>
            <a:off x="385200" y="2167200"/>
            <a:ext cx="3506632"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8" name="Column 2">
            <a:extLst>
              <a:ext uri="{FF2B5EF4-FFF2-40B4-BE49-F238E27FC236}">
                <a16:creationId xmlns:a16="http://schemas.microsoft.com/office/drawing/2014/main" id="{D601BE59-2AF0-4F7C-B1D1-CE4391A53441}"/>
              </a:ext>
            </a:extLst>
          </p:cNvPr>
          <p:cNvSpPr>
            <a:spLocks noGrp="1"/>
          </p:cNvSpPr>
          <p:nvPr>
            <p:ph sz="quarter" idx="28" hasCustomPrompt="1"/>
          </p:nvPr>
        </p:nvSpPr>
        <p:spPr>
          <a:xfrm>
            <a:off x="4316400" y="2167200"/>
            <a:ext cx="3506632"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7" name="Column 3">
            <a:extLst>
              <a:ext uri="{FF2B5EF4-FFF2-40B4-BE49-F238E27FC236}">
                <a16:creationId xmlns:a16="http://schemas.microsoft.com/office/drawing/2014/main" id="{683DB279-7F7C-4C46-8708-030647FCAA71}"/>
              </a:ext>
            </a:extLst>
          </p:cNvPr>
          <p:cNvSpPr>
            <a:spLocks noGrp="1"/>
          </p:cNvSpPr>
          <p:nvPr>
            <p:ph sz="quarter" idx="24" hasCustomPrompt="1"/>
          </p:nvPr>
        </p:nvSpPr>
        <p:spPr>
          <a:xfrm>
            <a:off x="8259919" y="2167200"/>
            <a:ext cx="3506632"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3892581316"/>
      </p:ext>
    </p:extLst>
  </p:cSld>
  <p:clrMapOvr>
    <a:masterClrMapping/>
  </p:clrMapOvr>
  <p:hf sldNum="0" hdr="0" ftr="0"/>
  <p:extLst>
    <p:ext uri="{DCECCB84-F9BA-43D5-87BE-67443E8EF086}">
      <p15:sldGuideLst xmlns:p15="http://schemas.microsoft.com/office/powerpoint/2012/main">
        <p15:guide id="2" pos="3772">
          <p15:clr>
            <a:srgbClr val="FBAE40"/>
          </p15:clr>
        </p15:guide>
        <p15:guide id="3" pos="3908">
          <p15:clr>
            <a:srgbClr val="FBAE40"/>
          </p15:clr>
        </p15:guide>
        <p15:guide id="4" pos="1935">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5_content slide - 3 columns - no logo">
    <p:spTree>
      <p:nvGrpSpPr>
        <p:cNvPr id="1" name=""/>
        <p:cNvGrpSpPr/>
        <p:nvPr/>
      </p:nvGrpSpPr>
      <p:grpSpPr>
        <a:xfrm>
          <a:off x="0" y="0"/>
          <a:ext cx="0" cy="0"/>
          <a:chOff x="0" y="0"/>
          <a:chExt cx="0" cy="0"/>
        </a:xfrm>
      </p:grpSpPr>
      <p:sp>
        <p:nvSpPr>
          <p:cNvPr id="19" name="Footer">
            <a:extLst>
              <a:ext uri="{FF2B5EF4-FFF2-40B4-BE49-F238E27FC236}">
                <a16:creationId xmlns:a16="http://schemas.microsoft.com/office/drawing/2014/main" id="{7AE79BFC-2046-4BDC-A994-634F9C81CB65}"/>
              </a:ext>
            </a:extLst>
          </p:cNvPr>
          <p:cNvSpPr>
            <a:spLocks noGrp="1"/>
          </p:cNvSpPr>
          <p:nvPr>
            <p:ph type="body" sz="quarter" idx="17"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21" name="Slide number">
            <a:extLst>
              <a:ext uri="{FF2B5EF4-FFF2-40B4-BE49-F238E27FC236}">
                <a16:creationId xmlns:a16="http://schemas.microsoft.com/office/drawing/2014/main" id="{CD4EA15B-2068-4DC9-841E-95003233390F}"/>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2" name="Date">
            <a:extLst>
              <a:ext uri="{FF2B5EF4-FFF2-40B4-BE49-F238E27FC236}">
                <a16:creationId xmlns:a16="http://schemas.microsoft.com/office/drawing/2014/main" id="{273CE5EA-D645-4E82-AA7C-A024A4A8B19D}"/>
              </a:ext>
            </a:extLst>
          </p:cNvPr>
          <p:cNvSpPr>
            <a:spLocks noGrp="1"/>
          </p:cNvSpPr>
          <p:nvPr>
            <p:ph type="body" sz="quarter" idx="25"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0" name="Slide title">
            <a:extLst>
              <a:ext uri="{FF2B5EF4-FFF2-40B4-BE49-F238E27FC236}">
                <a16:creationId xmlns:a16="http://schemas.microsoft.com/office/drawing/2014/main" id="{98D39E89-879C-49A7-9146-20E20BEDFCB8}"/>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8" name="Column 1">
            <a:extLst>
              <a:ext uri="{FF2B5EF4-FFF2-40B4-BE49-F238E27FC236}">
                <a16:creationId xmlns:a16="http://schemas.microsoft.com/office/drawing/2014/main" id="{D6A5E850-2477-4F2D-B75A-B2E2CD73BD93}"/>
              </a:ext>
            </a:extLst>
          </p:cNvPr>
          <p:cNvSpPr>
            <a:spLocks noGrp="1"/>
          </p:cNvSpPr>
          <p:nvPr>
            <p:ph sz="quarter" idx="29" hasCustomPrompt="1"/>
          </p:nvPr>
        </p:nvSpPr>
        <p:spPr>
          <a:xfrm>
            <a:off x="385200" y="2167200"/>
            <a:ext cx="3506632"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20" name="Column 2">
            <a:extLst>
              <a:ext uri="{FF2B5EF4-FFF2-40B4-BE49-F238E27FC236}">
                <a16:creationId xmlns:a16="http://schemas.microsoft.com/office/drawing/2014/main" id="{D75B071E-3BD3-4C4C-93B9-C8650F2DCC4A}"/>
              </a:ext>
            </a:extLst>
          </p:cNvPr>
          <p:cNvSpPr>
            <a:spLocks noGrp="1"/>
          </p:cNvSpPr>
          <p:nvPr>
            <p:ph sz="quarter" idx="28" hasCustomPrompt="1"/>
          </p:nvPr>
        </p:nvSpPr>
        <p:spPr>
          <a:xfrm>
            <a:off x="4316400" y="2167200"/>
            <a:ext cx="3506632"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22" name="Column 3">
            <a:extLst>
              <a:ext uri="{FF2B5EF4-FFF2-40B4-BE49-F238E27FC236}">
                <a16:creationId xmlns:a16="http://schemas.microsoft.com/office/drawing/2014/main" id="{DDEC6001-AD7C-4315-8D0B-7C0A197E65F2}"/>
              </a:ext>
            </a:extLst>
          </p:cNvPr>
          <p:cNvSpPr>
            <a:spLocks noGrp="1"/>
          </p:cNvSpPr>
          <p:nvPr>
            <p:ph sz="quarter" idx="24" hasCustomPrompt="1"/>
          </p:nvPr>
        </p:nvSpPr>
        <p:spPr>
          <a:xfrm>
            <a:off x="8259919" y="2167200"/>
            <a:ext cx="3506632"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3384901850"/>
      </p:ext>
    </p:extLst>
  </p:cSld>
  <p:clrMapOvr>
    <a:masterClrMapping/>
  </p:clrMapOvr>
  <p:hf sldNum="0" hdr="0" ftr="0"/>
  <p:extLst>
    <p:ext uri="{DCECCB84-F9BA-43D5-87BE-67443E8EF086}">
      <p15:sldGuideLst xmlns:p15="http://schemas.microsoft.com/office/powerpoint/2012/main">
        <p15:guide id="2" pos="3772">
          <p15:clr>
            <a:srgbClr val="FBAE40"/>
          </p15:clr>
        </p15:guide>
        <p15:guide id="3" pos="3908">
          <p15:clr>
            <a:srgbClr val="FBAE40"/>
          </p15:clr>
        </p15:guide>
        <p15:guide id="4" pos="1935">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ontent slide - 3 columns large image - with logo">
    <p:spTree>
      <p:nvGrpSpPr>
        <p:cNvPr id="1" name=""/>
        <p:cNvGrpSpPr/>
        <p:nvPr/>
      </p:nvGrpSpPr>
      <p:grpSpPr>
        <a:xfrm>
          <a:off x="0" y="0"/>
          <a:ext cx="0" cy="0"/>
          <a:chOff x="0" y="0"/>
          <a:chExt cx="0" cy="0"/>
        </a:xfrm>
      </p:grpSpPr>
      <p:sp>
        <p:nvSpPr>
          <p:cNvPr id="50" name="Footer">
            <a:extLst>
              <a:ext uri="{FF2B5EF4-FFF2-40B4-BE49-F238E27FC236}">
                <a16:creationId xmlns:a16="http://schemas.microsoft.com/office/drawing/2014/main" id="{F6269DAA-9620-4887-8947-DDACD4FF57A6}"/>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5" name="Slide number">
            <a:extLst>
              <a:ext uri="{FF2B5EF4-FFF2-40B4-BE49-F238E27FC236}">
                <a16:creationId xmlns:a16="http://schemas.microsoft.com/office/drawing/2014/main" id="{B0EBD50E-8377-4735-B545-FC55B0103090}"/>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6" name="Date">
            <a:extLst>
              <a:ext uri="{FF2B5EF4-FFF2-40B4-BE49-F238E27FC236}">
                <a16:creationId xmlns:a16="http://schemas.microsoft.com/office/drawing/2014/main" id="{6A5488ED-0646-4B00-A178-ECE01A895F7B}"/>
              </a:ext>
            </a:extLst>
          </p:cNvPr>
          <p:cNvSpPr>
            <a:spLocks noGrp="1"/>
          </p:cNvSpPr>
          <p:nvPr>
            <p:ph type="body" sz="quarter" idx="25"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1" name="Slide title">
            <a:extLst>
              <a:ext uri="{FF2B5EF4-FFF2-40B4-BE49-F238E27FC236}">
                <a16:creationId xmlns:a16="http://schemas.microsoft.com/office/drawing/2014/main" id="{43456402-8ABF-412D-B777-D63C7DA344EF}"/>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2" name="Column 3">
            <a:extLst>
              <a:ext uri="{FF2B5EF4-FFF2-40B4-BE49-F238E27FC236}">
                <a16:creationId xmlns:a16="http://schemas.microsoft.com/office/drawing/2014/main" id="{D33BB3EE-DF49-4154-A25B-71A0BB15D8C9}"/>
              </a:ext>
            </a:extLst>
          </p:cNvPr>
          <p:cNvSpPr>
            <a:spLocks noGrp="1"/>
          </p:cNvSpPr>
          <p:nvPr>
            <p:ph sz="quarter" idx="24" hasCustomPrompt="1"/>
          </p:nvPr>
        </p:nvSpPr>
        <p:spPr>
          <a:xfrm>
            <a:off x="61884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3" name="Column 4">
            <a:extLst>
              <a:ext uri="{FF2B5EF4-FFF2-40B4-BE49-F238E27FC236}">
                <a16:creationId xmlns:a16="http://schemas.microsoft.com/office/drawing/2014/main" id="{E1DC800F-514C-4445-AE65-5EBBE8C7250E}"/>
              </a:ext>
            </a:extLst>
          </p:cNvPr>
          <p:cNvSpPr>
            <a:spLocks noGrp="1"/>
          </p:cNvSpPr>
          <p:nvPr>
            <p:ph sz="quarter" idx="31" hasCustomPrompt="1"/>
          </p:nvPr>
        </p:nvSpPr>
        <p:spPr>
          <a:xfrm>
            <a:off x="90936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8" name="Column 1">
            <a:extLst>
              <a:ext uri="{FF2B5EF4-FFF2-40B4-BE49-F238E27FC236}">
                <a16:creationId xmlns:a16="http://schemas.microsoft.com/office/drawing/2014/main" id="{517F48A0-05EE-41AD-9480-8796BAEEE539}"/>
              </a:ext>
            </a:extLst>
          </p:cNvPr>
          <p:cNvSpPr>
            <a:spLocks noGrp="1"/>
          </p:cNvSpPr>
          <p:nvPr>
            <p:ph sz="quarter" idx="29" hasCustomPrompt="1"/>
          </p:nvPr>
        </p:nvSpPr>
        <p:spPr>
          <a:xfrm>
            <a:off x="385199" y="2167200"/>
            <a:ext cx="5562001"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3366791067"/>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5" pos="2087">
          <p15:clr>
            <a:srgbClr val="FBAE40"/>
          </p15:clr>
        </p15:guide>
        <p15:guide id="6" pos="5582">
          <p15:clr>
            <a:srgbClr val="FBAE40"/>
          </p15:clr>
        </p15:guide>
        <p15:guide id="7" pos="5726">
          <p15:clr>
            <a:srgbClr val="FBAE40"/>
          </p15:clr>
        </p15:guide>
        <p15:guide id="8" pos="193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7_content slide - 3 columns large image - no logo">
    <p:spTree>
      <p:nvGrpSpPr>
        <p:cNvPr id="1" name=""/>
        <p:cNvGrpSpPr/>
        <p:nvPr/>
      </p:nvGrpSpPr>
      <p:grpSpPr>
        <a:xfrm>
          <a:off x="0" y="0"/>
          <a:ext cx="0" cy="0"/>
          <a:chOff x="0" y="0"/>
          <a:chExt cx="0" cy="0"/>
        </a:xfrm>
      </p:grpSpPr>
      <p:sp>
        <p:nvSpPr>
          <p:cNvPr id="50" name="Footer">
            <a:extLst>
              <a:ext uri="{FF2B5EF4-FFF2-40B4-BE49-F238E27FC236}">
                <a16:creationId xmlns:a16="http://schemas.microsoft.com/office/drawing/2014/main" id="{F6269DAA-9620-4887-8947-DDACD4FF57A6}"/>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5" name="Slide number">
            <a:extLst>
              <a:ext uri="{FF2B5EF4-FFF2-40B4-BE49-F238E27FC236}">
                <a16:creationId xmlns:a16="http://schemas.microsoft.com/office/drawing/2014/main" id="{B0EBD50E-8377-4735-B545-FC55B0103090}"/>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6" name="Date">
            <a:extLst>
              <a:ext uri="{FF2B5EF4-FFF2-40B4-BE49-F238E27FC236}">
                <a16:creationId xmlns:a16="http://schemas.microsoft.com/office/drawing/2014/main" id="{6A5488ED-0646-4B00-A178-ECE01A895F7B}"/>
              </a:ext>
            </a:extLst>
          </p:cNvPr>
          <p:cNvSpPr>
            <a:spLocks noGrp="1"/>
          </p:cNvSpPr>
          <p:nvPr>
            <p:ph type="body" sz="quarter" idx="25"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1" name="Slide title">
            <a:extLst>
              <a:ext uri="{FF2B5EF4-FFF2-40B4-BE49-F238E27FC236}">
                <a16:creationId xmlns:a16="http://schemas.microsoft.com/office/drawing/2014/main" id="{0BE3C4F7-9C27-4217-964F-387344AEB5D4}"/>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2" name="Column 3">
            <a:extLst>
              <a:ext uri="{FF2B5EF4-FFF2-40B4-BE49-F238E27FC236}">
                <a16:creationId xmlns:a16="http://schemas.microsoft.com/office/drawing/2014/main" id="{D804617B-17BA-4D5F-B021-5D51F976FECC}"/>
              </a:ext>
            </a:extLst>
          </p:cNvPr>
          <p:cNvSpPr>
            <a:spLocks noGrp="1"/>
          </p:cNvSpPr>
          <p:nvPr>
            <p:ph sz="quarter" idx="24" hasCustomPrompt="1"/>
          </p:nvPr>
        </p:nvSpPr>
        <p:spPr>
          <a:xfrm>
            <a:off x="61884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3" name="Column 4">
            <a:extLst>
              <a:ext uri="{FF2B5EF4-FFF2-40B4-BE49-F238E27FC236}">
                <a16:creationId xmlns:a16="http://schemas.microsoft.com/office/drawing/2014/main" id="{5EDD4493-B99D-4E2E-84D6-2A1C5935494C}"/>
              </a:ext>
            </a:extLst>
          </p:cNvPr>
          <p:cNvSpPr>
            <a:spLocks noGrp="1"/>
          </p:cNvSpPr>
          <p:nvPr>
            <p:ph sz="quarter" idx="31" hasCustomPrompt="1"/>
          </p:nvPr>
        </p:nvSpPr>
        <p:spPr>
          <a:xfrm>
            <a:off x="90936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8" name="Column 1">
            <a:extLst>
              <a:ext uri="{FF2B5EF4-FFF2-40B4-BE49-F238E27FC236}">
                <a16:creationId xmlns:a16="http://schemas.microsoft.com/office/drawing/2014/main" id="{777E1F79-15F0-489C-B9F0-440346E0F3DE}"/>
              </a:ext>
            </a:extLst>
          </p:cNvPr>
          <p:cNvSpPr>
            <a:spLocks noGrp="1"/>
          </p:cNvSpPr>
          <p:nvPr>
            <p:ph sz="quarter" idx="29" hasCustomPrompt="1"/>
          </p:nvPr>
        </p:nvSpPr>
        <p:spPr>
          <a:xfrm>
            <a:off x="385199" y="2167200"/>
            <a:ext cx="5562001"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3502026305"/>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5" pos="2087">
          <p15:clr>
            <a:srgbClr val="FBAE40"/>
          </p15:clr>
        </p15:guide>
        <p15:guide id="6" pos="5582">
          <p15:clr>
            <a:srgbClr val="FBAE40"/>
          </p15:clr>
        </p15:guide>
        <p15:guide id="7" pos="5726">
          <p15:clr>
            <a:srgbClr val="FBAE40"/>
          </p15:clr>
        </p15:guide>
        <p15:guide id="8" pos="19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content slide - four columns - with logo">
    <p:spTree>
      <p:nvGrpSpPr>
        <p:cNvPr id="1" name=""/>
        <p:cNvGrpSpPr/>
        <p:nvPr/>
      </p:nvGrpSpPr>
      <p:grpSpPr>
        <a:xfrm>
          <a:off x="0" y="0"/>
          <a:ext cx="0" cy="0"/>
          <a:chOff x="0" y="0"/>
          <a:chExt cx="0" cy="0"/>
        </a:xfrm>
      </p:grpSpPr>
      <p:sp>
        <p:nvSpPr>
          <p:cNvPr id="50" name="Footer">
            <a:extLst>
              <a:ext uri="{FF2B5EF4-FFF2-40B4-BE49-F238E27FC236}">
                <a16:creationId xmlns:a16="http://schemas.microsoft.com/office/drawing/2014/main" id="{F6269DAA-9620-4887-8947-DDACD4FF57A6}"/>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5" name="Slide number">
            <a:extLst>
              <a:ext uri="{FF2B5EF4-FFF2-40B4-BE49-F238E27FC236}">
                <a16:creationId xmlns:a16="http://schemas.microsoft.com/office/drawing/2014/main" id="{B0EBD50E-8377-4735-B545-FC55B0103090}"/>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6" name="Date">
            <a:extLst>
              <a:ext uri="{FF2B5EF4-FFF2-40B4-BE49-F238E27FC236}">
                <a16:creationId xmlns:a16="http://schemas.microsoft.com/office/drawing/2014/main" id="{6A5488ED-0646-4B00-A178-ECE01A895F7B}"/>
              </a:ext>
            </a:extLst>
          </p:cNvPr>
          <p:cNvSpPr>
            <a:spLocks noGrp="1"/>
          </p:cNvSpPr>
          <p:nvPr>
            <p:ph type="body" sz="quarter" idx="25"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1" name="Slide title">
            <a:extLst>
              <a:ext uri="{FF2B5EF4-FFF2-40B4-BE49-F238E27FC236}">
                <a16:creationId xmlns:a16="http://schemas.microsoft.com/office/drawing/2014/main" id="{54DC8627-5594-4FA5-9550-8FE8F7FF0B9C}"/>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2" name="Column 1">
            <a:extLst>
              <a:ext uri="{FF2B5EF4-FFF2-40B4-BE49-F238E27FC236}">
                <a16:creationId xmlns:a16="http://schemas.microsoft.com/office/drawing/2014/main" id="{48552EF4-E24B-476B-87B5-35DFCF11F45E}"/>
              </a:ext>
            </a:extLst>
          </p:cNvPr>
          <p:cNvSpPr>
            <a:spLocks noGrp="1"/>
          </p:cNvSpPr>
          <p:nvPr>
            <p:ph sz="quarter" idx="29" hasCustomPrompt="1"/>
          </p:nvPr>
        </p:nvSpPr>
        <p:spPr>
          <a:xfrm>
            <a:off x="3852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3" name="Column 2">
            <a:extLst>
              <a:ext uri="{FF2B5EF4-FFF2-40B4-BE49-F238E27FC236}">
                <a16:creationId xmlns:a16="http://schemas.microsoft.com/office/drawing/2014/main" id="{DCE06846-E0FD-45ED-A944-30CBC727EA9F}"/>
              </a:ext>
            </a:extLst>
          </p:cNvPr>
          <p:cNvSpPr>
            <a:spLocks noGrp="1"/>
          </p:cNvSpPr>
          <p:nvPr>
            <p:ph sz="quarter" idx="30" hasCustomPrompt="1"/>
          </p:nvPr>
        </p:nvSpPr>
        <p:spPr>
          <a:xfrm>
            <a:off x="32868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4" name="Column 3">
            <a:extLst>
              <a:ext uri="{FF2B5EF4-FFF2-40B4-BE49-F238E27FC236}">
                <a16:creationId xmlns:a16="http://schemas.microsoft.com/office/drawing/2014/main" id="{32CABF80-5FD5-4488-91C9-F369833BAF4B}"/>
              </a:ext>
            </a:extLst>
          </p:cNvPr>
          <p:cNvSpPr>
            <a:spLocks noGrp="1"/>
          </p:cNvSpPr>
          <p:nvPr>
            <p:ph sz="quarter" idx="24" hasCustomPrompt="1"/>
          </p:nvPr>
        </p:nvSpPr>
        <p:spPr>
          <a:xfrm>
            <a:off x="61884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21" name="Column 4">
            <a:extLst>
              <a:ext uri="{FF2B5EF4-FFF2-40B4-BE49-F238E27FC236}">
                <a16:creationId xmlns:a16="http://schemas.microsoft.com/office/drawing/2014/main" id="{C82FA4A6-B0E2-489F-90C7-10985E795692}"/>
              </a:ext>
            </a:extLst>
          </p:cNvPr>
          <p:cNvSpPr>
            <a:spLocks noGrp="1"/>
          </p:cNvSpPr>
          <p:nvPr>
            <p:ph sz="quarter" idx="31" hasCustomPrompt="1"/>
          </p:nvPr>
        </p:nvSpPr>
        <p:spPr>
          <a:xfrm>
            <a:off x="90936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552150083"/>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5" pos="2087">
          <p15:clr>
            <a:srgbClr val="FBAE40"/>
          </p15:clr>
        </p15:guide>
        <p15:guide id="6" pos="5582">
          <p15:clr>
            <a:srgbClr val="FBAE40"/>
          </p15:clr>
        </p15:guide>
        <p15:guide id="7" pos="5726">
          <p15:clr>
            <a:srgbClr val="FBAE40"/>
          </p15:clr>
        </p15:guide>
        <p15:guide id="8" pos="193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9_content slide - four columns - no logo">
    <p:spTree>
      <p:nvGrpSpPr>
        <p:cNvPr id="1" name=""/>
        <p:cNvGrpSpPr/>
        <p:nvPr/>
      </p:nvGrpSpPr>
      <p:grpSpPr>
        <a:xfrm>
          <a:off x="0" y="0"/>
          <a:ext cx="0" cy="0"/>
          <a:chOff x="0" y="0"/>
          <a:chExt cx="0" cy="0"/>
        </a:xfrm>
      </p:grpSpPr>
      <p:sp>
        <p:nvSpPr>
          <p:cNvPr id="10" name="Footer">
            <a:extLst>
              <a:ext uri="{FF2B5EF4-FFF2-40B4-BE49-F238E27FC236}">
                <a16:creationId xmlns:a16="http://schemas.microsoft.com/office/drawing/2014/main" id="{C572CA10-03A4-41FD-BF53-53A762E99255}"/>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5" name="Slide number">
            <a:extLst>
              <a:ext uri="{FF2B5EF4-FFF2-40B4-BE49-F238E27FC236}">
                <a16:creationId xmlns:a16="http://schemas.microsoft.com/office/drawing/2014/main" id="{C3464551-042C-4EB4-BBBF-B1A542864244}"/>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6" name="Date">
            <a:extLst>
              <a:ext uri="{FF2B5EF4-FFF2-40B4-BE49-F238E27FC236}">
                <a16:creationId xmlns:a16="http://schemas.microsoft.com/office/drawing/2014/main" id="{B512BCBB-303E-4C0B-A66B-75BB9516371B}"/>
              </a:ext>
            </a:extLst>
          </p:cNvPr>
          <p:cNvSpPr>
            <a:spLocks noGrp="1"/>
          </p:cNvSpPr>
          <p:nvPr>
            <p:ph type="body" sz="quarter" idx="25"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2" name="Slide title">
            <a:extLst>
              <a:ext uri="{FF2B5EF4-FFF2-40B4-BE49-F238E27FC236}">
                <a16:creationId xmlns:a16="http://schemas.microsoft.com/office/drawing/2014/main" id="{7DAB5780-6596-43B5-AD22-F141540F15B1}"/>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3" name="Column 1">
            <a:extLst>
              <a:ext uri="{FF2B5EF4-FFF2-40B4-BE49-F238E27FC236}">
                <a16:creationId xmlns:a16="http://schemas.microsoft.com/office/drawing/2014/main" id="{42274292-03B9-48C9-A56F-068C595DB746}"/>
              </a:ext>
            </a:extLst>
          </p:cNvPr>
          <p:cNvSpPr>
            <a:spLocks noGrp="1"/>
          </p:cNvSpPr>
          <p:nvPr>
            <p:ph sz="quarter" idx="29" hasCustomPrompt="1"/>
          </p:nvPr>
        </p:nvSpPr>
        <p:spPr>
          <a:xfrm>
            <a:off x="3852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4" name="Column 2">
            <a:extLst>
              <a:ext uri="{FF2B5EF4-FFF2-40B4-BE49-F238E27FC236}">
                <a16:creationId xmlns:a16="http://schemas.microsoft.com/office/drawing/2014/main" id="{B25F39A7-C492-4A98-B47D-29D631EFE0C5}"/>
              </a:ext>
            </a:extLst>
          </p:cNvPr>
          <p:cNvSpPr>
            <a:spLocks noGrp="1"/>
          </p:cNvSpPr>
          <p:nvPr>
            <p:ph sz="quarter" idx="30" hasCustomPrompt="1"/>
          </p:nvPr>
        </p:nvSpPr>
        <p:spPr>
          <a:xfrm>
            <a:off x="32868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9" name="Column 3">
            <a:extLst>
              <a:ext uri="{FF2B5EF4-FFF2-40B4-BE49-F238E27FC236}">
                <a16:creationId xmlns:a16="http://schemas.microsoft.com/office/drawing/2014/main" id="{52B2546A-E009-43EB-BB5A-58B9B5162E40}"/>
              </a:ext>
            </a:extLst>
          </p:cNvPr>
          <p:cNvSpPr>
            <a:spLocks noGrp="1"/>
          </p:cNvSpPr>
          <p:nvPr>
            <p:ph sz="quarter" idx="24" hasCustomPrompt="1"/>
          </p:nvPr>
        </p:nvSpPr>
        <p:spPr>
          <a:xfrm>
            <a:off x="61884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21" name="Column 4">
            <a:extLst>
              <a:ext uri="{FF2B5EF4-FFF2-40B4-BE49-F238E27FC236}">
                <a16:creationId xmlns:a16="http://schemas.microsoft.com/office/drawing/2014/main" id="{7447D783-5EED-4F14-8B72-B58395487258}"/>
              </a:ext>
            </a:extLst>
          </p:cNvPr>
          <p:cNvSpPr>
            <a:spLocks noGrp="1"/>
          </p:cNvSpPr>
          <p:nvPr>
            <p:ph sz="quarter" idx="31" hasCustomPrompt="1"/>
          </p:nvPr>
        </p:nvSpPr>
        <p:spPr>
          <a:xfrm>
            <a:off x="9093600" y="2167200"/>
            <a:ext cx="2664000" cy="3376800"/>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895134378"/>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35">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cover slide - biggest presence - Big Beat 01">
    <p:spTree>
      <p:nvGrpSpPr>
        <p:cNvPr id="1" name=""/>
        <p:cNvGrpSpPr/>
        <p:nvPr/>
      </p:nvGrpSpPr>
      <p:grpSpPr>
        <a:xfrm>
          <a:off x="0" y="0"/>
          <a:ext cx="0" cy="0"/>
          <a:chOff x="0" y="0"/>
          <a:chExt cx="0" cy="0"/>
        </a:xfrm>
      </p:grpSpPr>
      <p:pic>
        <p:nvPicPr>
          <p:cNvPr id="16" name="Big Beat (set 01)">
            <a:extLst>
              <a:ext uri="{FF2B5EF4-FFF2-40B4-BE49-F238E27FC236}">
                <a16:creationId xmlns:a16="http://schemas.microsoft.com/office/drawing/2014/main" id="{4D360FE9-B381-4013-9D95-31ACB408C8FC}"/>
              </a:ext>
            </a:extLst>
          </p:cNvPr>
          <p:cNvPicPr>
            <a:picLocks/>
          </p:cNvPicPr>
          <p:nvPr/>
        </p:nvPicPr>
        <p:blipFill>
          <a:blip r:embed="rId2" cstate="screen">
            <a:extLst>
              <a:ext uri="{28A0092B-C50C-407E-A947-70E740481C1C}">
                <a14:useLocalDpi xmlns:a14="http://schemas.microsoft.com/office/drawing/2010/main"/>
              </a:ext>
            </a:extLst>
          </a:blip>
          <a:stretch>
            <a:fillRect/>
          </a:stretch>
        </p:blipFill>
        <p:spPr>
          <a:xfrm>
            <a:off x="-15240" y="-8867"/>
            <a:ext cx="12216571" cy="6878493"/>
          </a:xfrm>
          <a:prstGeom prst="rect">
            <a:avLst/>
          </a:prstGeom>
        </p:spPr>
      </p:pic>
      <p:sp>
        <p:nvSpPr>
          <p:cNvPr id="9" name="Presentation title">
            <a:extLst>
              <a:ext uri="{FF2B5EF4-FFF2-40B4-BE49-F238E27FC236}">
                <a16:creationId xmlns:a16="http://schemas.microsoft.com/office/drawing/2014/main" id="{F180B634-CE0C-4F21-B103-900618B76452}"/>
              </a:ext>
            </a:extLst>
          </p:cNvPr>
          <p:cNvSpPr>
            <a:spLocks noGrp="1"/>
          </p:cNvSpPr>
          <p:nvPr>
            <p:ph type="body" sz="quarter" idx="11" hasCustomPrompt="1"/>
          </p:nvPr>
        </p:nvSpPr>
        <p:spPr>
          <a:xfrm>
            <a:off x="559372" y="3001643"/>
            <a:ext cx="11086528" cy="1677449"/>
          </a:xfrm>
          <a:prstGeom prst="rect">
            <a:avLst/>
          </a:prstGeom>
        </p:spPr>
        <p:txBody>
          <a:bodyPr lIns="0" tIns="0" rIns="0" bIns="0"/>
          <a:lstStyle>
            <a:lvl1pPr marL="0" indent="0">
              <a:lnSpc>
                <a:spcPct val="85000"/>
              </a:lnSpc>
              <a:spcBef>
                <a:spcPts val="0"/>
              </a:spcBef>
              <a:buNone/>
              <a:defRPr lang="en-US" sz="8800" b="1" kern="1200" spc="0" baseline="0" dirty="0" smtClean="0">
                <a:solidFill>
                  <a:schemeClr val="bg1"/>
                </a:solidFill>
                <a:latin typeface="BHFBeats-Bold" panose="00000800000000000000" pitchFamily="2" charset="0"/>
                <a:ea typeface="+mn-ea"/>
                <a:cs typeface="+mn-cs"/>
              </a:defRPr>
            </a:lvl1pPr>
            <a:lvl2pPr marL="609585" indent="0">
              <a:buNone/>
              <a:defRPr/>
            </a:lvl2pPr>
          </a:lstStyle>
          <a:p>
            <a:r>
              <a:rPr lang="en-GB"/>
              <a:t>Your deck title</a:t>
            </a:r>
          </a:p>
        </p:txBody>
      </p:sp>
      <p:pic>
        <p:nvPicPr>
          <p:cNvPr id="10" name="BHF logo">
            <a:extLst>
              <a:ext uri="{FF2B5EF4-FFF2-40B4-BE49-F238E27FC236}">
                <a16:creationId xmlns:a16="http://schemas.microsoft.com/office/drawing/2014/main" id="{DE46E9C6-A49D-4301-8728-2B146DC2B99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50850" y="449262"/>
            <a:ext cx="1353599" cy="1117358"/>
          </a:xfrm>
          <a:prstGeom prst="rect">
            <a:avLst/>
          </a:prstGeom>
        </p:spPr>
      </p:pic>
      <p:pic>
        <p:nvPicPr>
          <p:cNvPr id="12" name="BHF lockup text">
            <a:extLst>
              <a:ext uri="{FF2B5EF4-FFF2-40B4-BE49-F238E27FC236}">
                <a16:creationId xmlns:a16="http://schemas.microsoft.com/office/drawing/2014/main" id="{7318FAE2-F9F8-4A24-9125-015A1296CD3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6440"/>
          <a:stretch/>
        </p:blipFill>
        <p:spPr>
          <a:xfrm>
            <a:off x="10024273" y="347662"/>
            <a:ext cx="1735928" cy="752357"/>
          </a:xfrm>
          <a:prstGeom prst="rect">
            <a:avLst/>
          </a:prstGeom>
        </p:spPr>
      </p:pic>
      <p:sp>
        <p:nvSpPr>
          <p:cNvPr id="11" name="Date">
            <a:extLst>
              <a:ext uri="{FF2B5EF4-FFF2-40B4-BE49-F238E27FC236}">
                <a16:creationId xmlns:a16="http://schemas.microsoft.com/office/drawing/2014/main" id="{9FC70446-9388-4C8C-8735-FB588D9A24B7}"/>
              </a:ext>
            </a:extLst>
          </p:cNvPr>
          <p:cNvSpPr>
            <a:spLocks noGrp="1"/>
          </p:cNvSpPr>
          <p:nvPr>
            <p:ph type="body" sz="quarter" idx="14" hasCustomPrompt="1"/>
          </p:nvPr>
        </p:nvSpPr>
        <p:spPr>
          <a:xfrm>
            <a:off x="559124" y="6044579"/>
            <a:ext cx="11102651" cy="293009"/>
          </a:xfrm>
          <a:prstGeom prst="rect">
            <a:avLst/>
          </a:prstGeom>
        </p:spPr>
        <p:txBody>
          <a:bodyPr lIns="0" tIns="0" rIns="0" bIns="0"/>
          <a:lstStyle>
            <a:lvl1pPr marL="0" indent="0">
              <a:lnSpc>
                <a:spcPct val="100000"/>
              </a:lnSpc>
              <a:spcBef>
                <a:spcPts val="0"/>
              </a:spcBef>
              <a:buNone/>
              <a:defRPr lang="en-US" sz="1600" b="0" kern="1200" dirty="0" smtClean="0">
                <a:solidFill>
                  <a:schemeClr val="bg1"/>
                </a:solidFill>
                <a:latin typeface="F37Ginger-Light" panose="00000500000000000000" pitchFamily="2" charset="0"/>
                <a:ea typeface="+mn-ea"/>
                <a:cs typeface="+mn-cs"/>
              </a:defRPr>
            </a:lvl1pPr>
            <a:lvl2pPr marL="609585" indent="0">
              <a:buNone/>
              <a:defRPr/>
            </a:lvl2pPr>
          </a:lstStyle>
          <a:p>
            <a:r>
              <a:rPr lang="en-GB"/>
              <a:t>The date</a:t>
            </a:r>
          </a:p>
        </p:txBody>
      </p:sp>
      <p:sp>
        <p:nvSpPr>
          <p:cNvPr id="13" name="Presentation subheading">
            <a:extLst>
              <a:ext uri="{FF2B5EF4-FFF2-40B4-BE49-F238E27FC236}">
                <a16:creationId xmlns:a16="http://schemas.microsoft.com/office/drawing/2014/main" id="{717CBD26-A80D-4C7C-9347-DE1ECFE0CFE8}"/>
              </a:ext>
            </a:extLst>
          </p:cNvPr>
          <p:cNvSpPr>
            <a:spLocks noGrp="1"/>
          </p:cNvSpPr>
          <p:nvPr>
            <p:ph type="body" sz="quarter" idx="13" hasCustomPrompt="1"/>
          </p:nvPr>
        </p:nvSpPr>
        <p:spPr>
          <a:xfrm>
            <a:off x="565142" y="5162661"/>
            <a:ext cx="11080758" cy="646546"/>
          </a:xfrm>
          <a:prstGeom prst="rect">
            <a:avLst/>
          </a:prstGeom>
        </p:spPr>
        <p:txBody>
          <a:bodyPr lIns="0" tIns="0" rIns="0" bIns="0"/>
          <a:lstStyle>
            <a:lvl1pPr marL="0" indent="0">
              <a:lnSpc>
                <a:spcPct val="85000"/>
              </a:lnSpc>
              <a:spcBef>
                <a:spcPts val="0"/>
              </a:spcBef>
              <a:buNone/>
              <a:defRPr lang="en-US" sz="2800" b="1" kern="1200" spc="0" baseline="0" dirty="0" smtClean="0">
                <a:solidFill>
                  <a:schemeClr val="bg1"/>
                </a:solidFill>
                <a:latin typeface="BHFBeats-Bold" panose="00000800000000000000" pitchFamily="2" charset="0"/>
                <a:ea typeface="+mn-ea"/>
                <a:cs typeface="+mn-cs"/>
              </a:defRPr>
            </a:lvl1pPr>
            <a:lvl2pPr marL="609585" indent="0">
              <a:buNone/>
              <a:defRPr/>
            </a:lvl2pPr>
          </a:lstStyle>
          <a:p>
            <a:r>
              <a:rPr lang="en-GB"/>
              <a:t>A short introductory statement </a:t>
            </a:r>
          </a:p>
        </p:txBody>
      </p:sp>
    </p:spTree>
    <p:extLst>
      <p:ext uri="{BB962C8B-B14F-4D97-AF65-F5344CB8AC3E}">
        <p14:creationId xmlns:p14="http://schemas.microsoft.com/office/powerpoint/2010/main" val="1491055976"/>
      </p:ext>
    </p:extLst>
  </p:cSld>
  <p:clrMapOvr>
    <a:masterClrMapping/>
  </p:clrMapOvr>
  <p:extLst>
    <p:ext uri="{DCECCB84-F9BA-43D5-87BE-67443E8EF086}">
      <p15:sldGuideLst xmlns:p15="http://schemas.microsoft.com/office/powerpoint/2012/main">
        <p15:guide id="1" orient="horz" pos="41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0_Chart - no logo">
    <p:spTree>
      <p:nvGrpSpPr>
        <p:cNvPr id="1" name=""/>
        <p:cNvGrpSpPr/>
        <p:nvPr/>
      </p:nvGrpSpPr>
      <p:grpSpPr>
        <a:xfrm>
          <a:off x="0" y="0"/>
          <a:ext cx="0" cy="0"/>
          <a:chOff x="0" y="0"/>
          <a:chExt cx="0" cy="0"/>
        </a:xfrm>
      </p:grpSpPr>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Date">
            <a:extLst>
              <a:ext uri="{FF2B5EF4-FFF2-40B4-BE49-F238E27FC236}">
                <a16:creationId xmlns:a16="http://schemas.microsoft.com/office/drawing/2014/main" id="{C27E3AE7-76DF-48CB-B0C4-530FB994E1B7}"/>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4" name="Chart Placeholder">
            <a:extLst>
              <a:ext uri="{FF2B5EF4-FFF2-40B4-BE49-F238E27FC236}">
                <a16:creationId xmlns:a16="http://schemas.microsoft.com/office/drawing/2014/main" id="{F05F7258-63DF-4FF7-81A9-943C4F291383}"/>
              </a:ext>
            </a:extLst>
          </p:cNvPr>
          <p:cNvSpPr>
            <a:spLocks noGrp="1"/>
          </p:cNvSpPr>
          <p:nvPr>
            <p:ph type="chart" sz="quarter" idx="18" hasCustomPrompt="1"/>
          </p:nvPr>
        </p:nvSpPr>
        <p:spPr>
          <a:xfrm>
            <a:off x="421200" y="1746000"/>
            <a:ext cx="11325600" cy="4194000"/>
          </a:xfrm>
          <a:prstGeom prst="rect">
            <a:avLst/>
          </a:prstGeom>
        </p:spPr>
        <p:txBody>
          <a:bodyPr lIns="0" tIns="0" rIns="0" bIns="0"/>
          <a:lstStyle>
            <a:lvl1pPr marL="0" indent="0">
              <a:buNone/>
              <a:defRPr lang="en-GB" sz="2000" kern="1200" dirty="0" smtClean="0">
                <a:solidFill>
                  <a:schemeClr val="tx2"/>
                </a:solidFill>
                <a:effectLst/>
                <a:latin typeface="F37Ginger-Light" panose="00000500000000000000" pitchFamily="2" charset="0"/>
                <a:ea typeface="+mn-ea"/>
                <a:cs typeface="+mn-cs"/>
              </a:defRPr>
            </a:lvl1pPr>
          </a:lstStyle>
          <a:p>
            <a:r>
              <a:rPr lang="en-US" sz="2000" kern="1200">
                <a:solidFill>
                  <a:schemeClr val="tx2"/>
                </a:solidFill>
                <a:effectLst/>
                <a:latin typeface="F37Ginger-Light" panose="00000500000000000000" pitchFamily="2" charset="0"/>
                <a:ea typeface="+mn-ea"/>
                <a:cs typeface="+mn-cs"/>
              </a:rPr>
              <a:t>C</a:t>
            </a:r>
            <a:r>
              <a:rPr lang="en-GB" sz="2000" kern="1200">
                <a:solidFill>
                  <a:schemeClr val="tx2"/>
                </a:solidFill>
                <a:effectLst/>
                <a:latin typeface="F37Ginger-Light" panose="00000500000000000000" pitchFamily="2" charset="0"/>
                <a:ea typeface="+mn-ea"/>
                <a:cs typeface="+mn-cs"/>
              </a:rPr>
              <a:t>lick to insert a chart</a:t>
            </a:r>
            <a:endParaRPr lang="en-GB"/>
          </a:p>
        </p:txBody>
      </p:sp>
      <p:sp>
        <p:nvSpPr>
          <p:cNvPr id="7" name="Slide title">
            <a:extLst>
              <a:ext uri="{FF2B5EF4-FFF2-40B4-BE49-F238E27FC236}">
                <a16:creationId xmlns:a16="http://schemas.microsoft.com/office/drawing/2014/main" id="{695151BB-03CB-4133-9235-FD6955207618}"/>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Tree>
    <p:extLst>
      <p:ext uri="{BB962C8B-B14F-4D97-AF65-F5344CB8AC3E}">
        <p14:creationId xmlns:p14="http://schemas.microsoft.com/office/powerpoint/2010/main" val="3972585660"/>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1_Table - no logo">
    <p:spTree>
      <p:nvGrpSpPr>
        <p:cNvPr id="1" name=""/>
        <p:cNvGrpSpPr/>
        <p:nvPr/>
      </p:nvGrpSpPr>
      <p:grpSpPr>
        <a:xfrm>
          <a:off x="0" y="0"/>
          <a:ext cx="0" cy="0"/>
          <a:chOff x="0" y="0"/>
          <a:chExt cx="0" cy="0"/>
        </a:xfrm>
      </p:grpSpPr>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Date">
            <a:extLst>
              <a:ext uri="{FF2B5EF4-FFF2-40B4-BE49-F238E27FC236}">
                <a16:creationId xmlns:a16="http://schemas.microsoft.com/office/drawing/2014/main" id="{C27E3AE7-76DF-48CB-B0C4-530FB994E1B7}"/>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3" name="Table Placeholder">
            <a:extLst>
              <a:ext uri="{FF2B5EF4-FFF2-40B4-BE49-F238E27FC236}">
                <a16:creationId xmlns:a16="http://schemas.microsoft.com/office/drawing/2014/main" id="{E8B0D808-1482-4B34-A277-17CC2BDE1277}"/>
              </a:ext>
            </a:extLst>
          </p:cNvPr>
          <p:cNvSpPr>
            <a:spLocks noGrp="1"/>
          </p:cNvSpPr>
          <p:nvPr>
            <p:ph type="tbl" sz="quarter" idx="18" hasCustomPrompt="1"/>
          </p:nvPr>
        </p:nvSpPr>
        <p:spPr>
          <a:xfrm>
            <a:off x="422275" y="1746475"/>
            <a:ext cx="11326813" cy="4192588"/>
          </a:xfrm>
          <a:prstGeom prst="rect">
            <a:avLst/>
          </a:prstGeom>
        </p:spPr>
        <p:txBody>
          <a:bodyPr lIns="0" tIns="0" rIns="0" bIns="0"/>
          <a:lstStyle>
            <a:lvl1pPr marL="0" indent="0">
              <a:buNone/>
              <a:defRPr lang="en-GB" sz="2000" kern="1200" dirty="0" smtClean="0">
                <a:solidFill>
                  <a:schemeClr val="tx2"/>
                </a:solidFill>
                <a:effectLst/>
                <a:latin typeface="F37Ginger-Light" panose="00000500000000000000" pitchFamily="2" charset="0"/>
                <a:ea typeface="+mn-ea"/>
                <a:cs typeface="+mn-cs"/>
              </a:defRPr>
            </a:lvl1pPr>
          </a:lstStyle>
          <a:p>
            <a:r>
              <a:rPr lang="en-US"/>
              <a:t>Click to insert a table</a:t>
            </a:r>
            <a:endParaRPr lang="en-GB"/>
          </a:p>
        </p:txBody>
      </p:sp>
      <p:sp>
        <p:nvSpPr>
          <p:cNvPr id="9" name="Slide title">
            <a:extLst>
              <a:ext uri="{FF2B5EF4-FFF2-40B4-BE49-F238E27FC236}">
                <a16:creationId xmlns:a16="http://schemas.microsoft.com/office/drawing/2014/main" id="{3B1EE9B9-50FB-47A0-8076-8F49F8B1C44F}"/>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Tree>
    <p:extLst>
      <p:ext uri="{BB962C8B-B14F-4D97-AF65-F5344CB8AC3E}">
        <p14:creationId xmlns:p14="http://schemas.microsoft.com/office/powerpoint/2010/main" val="4083580000"/>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2_3 call-out boxes">
    <p:spTree>
      <p:nvGrpSpPr>
        <p:cNvPr id="1" name=""/>
        <p:cNvGrpSpPr/>
        <p:nvPr/>
      </p:nvGrpSpPr>
      <p:grpSpPr>
        <a:xfrm>
          <a:off x="0" y="0"/>
          <a:ext cx="0" cy="0"/>
          <a:chOff x="0" y="0"/>
          <a:chExt cx="0" cy="0"/>
        </a:xfrm>
      </p:grpSpPr>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Date">
            <a:extLst>
              <a:ext uri="{FF2B5EF4-FFF2-40B4-BE49-F238E27FC236}">
                <a16:creationId xmlns:a16="http://schemas.microsoft.com/office/drawing/2014/main" id="{C27E3AE7-76DF-48CB-B0C4-530FB994E1B7}"/>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21" name="Call-out box">
            <a:extLst>
              <a:ext uri="{FF2B5EF4-FFF2-40B4-BE49-F238E27FC236}">
                <a16:creationId xmlns:a16="http://schemas.microsoft.com/office/drawing/2014/main" id="{B56EE4EB-75A7-431F-A7C9-66371784D37F}"/>
              </a:ext>
            </a:extLst>
          </p:cNvPr>
          <p:cNvSpPr>
            <a:spLocks noGrp="1"/>
          </p:cNvSpPr>
          <p:nvPr>
            <p:ph sz="quarter" idx="22" hasCustomPrompt="1"/>
          </p:nvPr>
        </p:nvSpPr>
        <p:spPr>
          <a:xfrm>
            <a:off x="8326568" y="1889119"/>
            <a:ext cx="3464641" cy="2073276"/>
          </a:xfrm>
          <a:prstGeom prst="roundRect">
            <a:avLst/>
          </a:prstGeom>
          <a:gradFill>
            <a:gsLst>
              <a:gs pos="0">
                <a:srgbClr val="D20019"/>
              </a:gs>
              <a:gs pos="100000">
                <a:schemeClr val="tx2"/>
              </a:gs>
            </a:gsLst>
            <a:lin ang="0" scaled="0"/>
          </a:gradFill>
        </p:spPr>
        <p:txBody>
          <a:bodyPr lIns="360000" tIns="360000" rIns="360000" bIns="360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third call-out box</a:t>
            </a:r>
          </a:p>
          <a:p>
            <a:pPr lvl="1"/>
            <a:r>
              <a:rPr lang="en-US"/>
              <a:t>Add call-out box body copy; space available for one narrow column of text.</a:t>
            </a:r>
          </a:p>
        </p:txBody>
      </p:sp>
      <p:sp>
        <p:nvSpPr>
          <p:cNvPr id="22" name="Call-out box">
            <a:extLst>
              <a:ext uri="{FF2B5EF4-FFF2-40B4-BE49-F238E27FC236}">
                <a16:creationId xmlns:a16="http://schemas.microsoft.com/office/drawing/2014/main" id="{AA6003B4-5F1D-4645-930E-CC7BBC711F98}"/>
              </a:ext>
            </a:extLst>
          </p:cNvPr>
          <p:cNvSpPr>
            <a:spLocks noGrp="1"/>
          </p:cNvSpPr>
          <p:nvPr>
            <p:ph sz="quarter" idx="26" hasCustomPrompt="1"/>
          </p:nvPr>
        </p:nvSpPr>
        <p:spPr>
          <a:xfrm>
            <a:off x="4387859" y="1889119"/>
            <a:ext cx="3464641" cy="2073276"/>
          </a:xfrm>
          <a:prstGeom prst="roundRect">
            <a:avLst/>
          </a:prstGeom>
          <a:gradFill>
            <a:gsLst>
              <a:gs pos="0">
                <a:srgbClr val="D20019"/>
              </a:gs>
              <a:gs pos="100000">
                <a:schemeClr val="tx2"/>
              </a:gs>
            </a:gsLst>
            <a:lin ang="0" scaled="0"/>
          </a:gradFill>
        </p:spPr>
        <p:txBody>
          <a:bodyPr lIns="360000" tIns="360000" rIns="360000" bIns="360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second call-out box</a:t>
            </a:r>
          </a:p>
          <a:p>
            <a:pPr lvl="1"/>
            <a:r>
              <a:rPr lang="en-US"/>
              <a:t>Add call-out box body copy; space available for one narrow column of text.</a:t>
            </a:r>
          </a:p>
        </p:txBody>
      </p:sp>
      <p:sp>
        <p:nvSpPr>
          <p:cNvPr id="23" name="Call-out box">
            <a:extLst>
              <a:ext uri="{FF2B5EF4-FFF2-40B4-BE49-F238E27FC236}">
                <a16:creationId xmlns:a16="http://schemas.microsoft.com/office/drawing/2014/main" id="{321DF590-BA23-436F-B902-C6CC04330BCD}"/>
              </a:ext>
            </a:extLst>
          </p:cNvPr>
          <p:cNvSpPr>
            <a:spLocks noGrp="1"/>
          </p:cNvSpPr>
          <p:nvPr>
            <p:ph sz="quarter" idx="27" hasCustomPrompt="1"/>
          </p:nvPr>
        </p:nvSpPr>
        <p:spPr>
          <a:xfrm>
            <a:off x="409859" y="1889119"/>
            <a:ext cx="3464641" cy="2073276"/>
          </a:xfrm>
          <a:prstGeom prst="roundRect">
            <a:avLst/>
          </a:prstGeom>
          <a:gradFill>
            <a:gsLst>
              <a:gs pos="0">
                <a:srgbClr val="D20019"/>
              </a:gs>
              <a:gs pos="100000">
                <a:schemeClr val="tx2"/>
              </a:gs>
            </a:gsLst>
            <a:lin ang="0" scaled="0"/>
          </a:gradFill>
        </p:spPr>
        <p:txBody>
          <a:bodyPr lIns="360000" tIns="360000" rIns="360000" bIns="360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first call-out box</a:t>
            </a:r>
          </a:p>
          <a:p>
            <a:pPr lvl="1"/>
            <a:r>
              <a:rPr lang="en-US"/>
              <a:t>Add call-out box body copy; space available for one narrow column of text.</a:t>
            </a:r>
          </a:p>
        </p:txBody>
      </p:sp>
      <p:sp>
        <p:nvSpPr>
          <p:cNvPr id="9" name="Slide title">
            <a:extLst>
              <a:ext uri="{FF2B5EF4-FFF2-40B4-BE49-F238E27FC236}">
                <a16:creationId xmlns:a16="http://schemas.microsoft.com/office/drawing/2014/main" id="{03EC36D4-1573-43A2-A909-F6D985CE7D11}"/>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Tree>
    <p:extLst>
      <p:ext uri="{BB962C8B-B14F-4D97-AF65-F5344CB8AC3E}">
        <p14:creationId xmlns:p14="http://schemas.microsoft.com/office/powerpoint/2010/main" val="525804000"/>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3_6 call-out boxes">
    <p:spTree>
      <p:nvGrpSpPr>
        <p:cNvPr id="1" name=""/>
        <p:cNvGrpSpPr/>
        <p:nvPr/>
      </p:nvGrpSpPr>
      <p:grpSpPr>
        <a:xfrm>
          <a:off x="0" y="0"/>
          <a:ext cx="0" cy="0"/>
          <a:chOff x="0" y="0"/>
          <a:chExt cx="0" cy="0"/>
        </a:xfrm>
      </p:grpSpPr>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Date">
            <a:extLst>
              <a:ext uri="{FF2B5EF4-FFF2-40B4-BE49-F238E27FC236}">
                <a16:creationId xmlns:a16="http://schemas.microsoft.com/office/drawing/2014/main" id="{C27E3AE7-76DF-48CB-B0C4-530FB994E1B7}"/>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21" name="Call-out box">
            <a:extLst>
              <a:ext uri="{FF2B5EF4-FFF2-40B4-BE49-F238E27FC236}">
                <a16:creationId xmlns:a16="http://schemas.microsoft.com/office/drawing/2014/main" id="{97D19456-7C2E-482B-BC23-27724070DDA3}"/>
              </a:ext>
            </a:extLst>
          </p:cNvPr>
          <p:cNvSpPr>
            <a:spLocks noGrp="1"/>
          </p:cNvSpPr>
          <p:nvPr>
            <p:ph sz="quarter" idx="28" hasCustomPrompt="1"/>
          </p:nvPr>
        </p:nvSpPr>
        <p:spPr>
          <a:xfrm>
            <a:off x="8326800" y="4131112"/>
            <a:ext cx="3464641" cy="2073276"/>
          </a:xfrm>
          <a:prstGeom prst="roundRect">
            <a:avLst/>
          </a:prstGeom>
          <a:gradFill>
            <a:gsLst>
              <a:gs pos="0">
                <a:srgbClr val="D20019"/>
              </a:gs>
              <a:gs pos="100000">
                <a:schemeClr val="tx2"/>
              </a:gs>
            </a:gsLst>
            <a:lin ang="0" scaled="0"/>
          </a:gradFill>
        </p:spPr>
        <p:txBody>
          <a:bodyPr lIns="360000" tIns="360000" rIns="360000" bIns="360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sixth call-out box</a:t>
            </a:r>
          </a:p>
          <a:p>
            <a:pPr lvl="1"/>
            <a:r>
              <a:rPr lang="en-US"/>
              <a:t>Add call-out box body copy; space available for one narrow column of text.</a:t>
            </a:r>
          </a:p>
        </p:txBody>
      </p:sp>
      <p:sp>
        <p:nvSpPr>
          <p:cNvPr id="22" name="Call-out box">
            <a:extLst>
              <a:ext uri="{FF2B5EF4-FFF2-40B4-BE49-F238E27FC236}">
                <a16:creationId xmlns:a16="http://schemas.microsoft.com/office/drawing/2014/main" id="{92AD22AE-D69B-4072-ABFA-CE7834B89CB8}"/>
              </a:ext>
            </a:extLst>
          </p:cNvPr>
          <p:cNvSpPr>
            <a:spLocks noGrp="1"/>
          </p:cNvSpPr>
          <p:nvPr>
            <p:ph sz="quarter" idx="29" hasCustomPrompt="1"/>
          </p:nvPr>
        </p:nvSpPr>
        <p:spPr>
          <a:xfrm>
            <a:off x="4388400" y="4131112"/>
            <a:ext cx="3464641" cy="2073276"/>
          </a:xfrm>
          <a:prstGeom prst="roundRect">
            <a:avLst/>
          </a:prstGeom>
          <a:gradFill>
            <a:gsLst>
              <a:gs pos="0">
                <a:srgbClr val="D20019"/>
              </a:gs>
              <a:gs pos="100000">
                <a:schemeClr val="tx2"/>
              </a:gs>
            </a:gsLst>
            <a:lin ang="0" scaled="0"/>
          </a:gradFill>
        </p:spPr>
        <p:txBody>
          <a:bodyPr lIns="360000" tIns="360000" rIns="360000" bIns="360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fifth call-out box</a:t>
            </a:r>
          </a:p>
          <a:p>
            <a:pPr lvl="1"/>
            <a:r>
              <a:rPr lang="en-US"/>
              <a:t>Add call-out box body copy; space available for one narrow column of text.</a:t>
            </a:r>
          </a:p>
        </p:txBody>
      </p:sp>
      <p:sp>
        <p:nvSpPr>
          <p:cNvPr id="23" name="Call-out box">
            <a:extLst>
              <a:ext uri="{FF2B5EF4-FFF2-40B4-BE49-F238E27FC236}">
                <a16:creationId xmlns:a16="http://schemas.microsoft.com/office/drawing/2014/main" id="{DCFE3FF5-E64A-4826-AD79-C1FB7E93CC8C}"/>
              </a:ext>
            </a:extLst>
          </p:cNvPr>
          <p:cNvSpPr>
            <a:spLocks noGrp="1"/>
          </p:cNvSpPr>
          <p:nvPr>
            <p:ph sz="quarter" idx="30" hasCustomPrompt="1"/>
          </p:nvPr>
        </p:nvSpPr>
        <p:spPr>
          <a:xfrm>
            <a:off x="410400" y="4131112"/>
            <a:ext cx="3464641" cy="2073276"/>
          </a:xfrm>
          <a:prstGeom prst="roundRect">
            <a:avLst/>
          </a:prstGeom>
          <a:gradFill>
            <a:gsLst>
              <a:gs pos="0">
                <a:srgbClr val="D20019"/>
              </a:gs>
              <a:gs pos="100000">
                <a:schemeClr val="tx2"/>
              </a:gs>
            </a:gsLst>
            <a:lin ang="0" scaled="0"/>
          </a:gradFill>
        </p:spPr>
        <p:txBody>
          <a:bodyPr lIns="360000" tIns="360000" rIns="360000" bIns="360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fourth call-out box</a:t>
            </a:r>
          </a:p>
          <a:p>
            <a:pPr lvl="1"/>
            <a:r>
              <a:rPr lang="en-US"/>
              <a:t>Add call-out box body copy; space available for one narrow column of text.</a:t>
            </a:r>
          </a:p>
        </p:txBody>
      </p:sp>
      <p:sp>
        <p:nvSpPr>
          <p:cNvPr id="12" name="Call-out box">
            <a:extLst>
              <a:ext uri="{FF2B5EF4-FFF2-40B4-BE49-F238E27FC236}">
                <a16:creationId xmlns:a16="http://schemas.microsoft.com/office/drawing/2014/main" id="{9E8DD4E8-C58B-41A9-9EFC-1D05F3350740}"/>
              </a:ext>
            </a:extLst>
          </p:cNvPr>
          <p:cNvSpPr>
            <a:spLocks noGrp="1"/>
          </p:cNvSpPr>
          <p:nvPr>
            <p:ph sz="quarter" idx="22" hasCustomPrompt="1"/>
          </p:nvPr>
        </p:nvSpPr>
        <p:spPr>
          <a:xfrm>
            <a:off x="8326800" y="1889119"/>
            <a:ext cx="3464641" cy="2073276"/>
          </a:xfrm>
          <a:prstGeom prst="roundRect">
            <a:avLst/>
          </a:prstGeom>
          <a:gradFill>
            <a:gsLst>
              <a:gs pos="0">
                <a:srgbClr val="D20019"/>
              </a:gs>
              <a:gs pos="100000">
                <a:schemeClr val="tx2"/>
              </a:gs>
            </a:gsLst>
            <a:lin ang="0" scaled="0"/>
          </a:gradFill>
        </p:spPr>
        <p:txBody>
          <a:bodyPr lIns="360000" tIns="360000" rIns="360000" bIns="360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third call-out box</a:t>
            </a:r>
          </a:p>
          <a:p>
            <a:pPr lvl="1"/>
            <a:r>
              <a:rPr lang="en-US"/>
              <a:t>Add call-out box body copy; space available for one narrow column of text.</a:t>
            </a:r>
          </a:p>
        </p:txBody>
      </p:sp>
      <p:sp>
        <p:nvSpPr>
          <p:cNvPr id="16" name="Call-out box">
            <a:extLst>
              <a:ext uri="{FF2B5EF4-FFF2-40B4-BE49-F238E27FC236}">
                <a16:creationId xmlns:a16="http://schemas.microsoft.com/office/drawing/2014/main" id="{C4E62572-E312-48B2-8074-3AD9BD6E9C22}"/>
              </a:ext>
            </a:extLst>
          </p:cNvPr>
          <p:cNvSpPr>
            <a:spLocks noGrp="1"/>
          </p:cNvSpPr>
          <p:nvPr>
            <p:ph sz="quarter" idx="26" hasCustomPrompt="1"/>
          </p:nvPr>
        </p:nvSpPr>
        <p:spPr>
          <a:xfrm>
            <a:off x="4388400" y="1889119"/>
            <a:ext cx="3464641" cy="2073276"/>
          </a:xfrm>
          <a:prstGeom prst="roundRect">
            <a:avLst/>
          </a:prstGeom>
          <a:gradFill>
            <a:gsLst>
              <a:gs pos="0">
                <a:srgbClr val="D20019"/>
              </a:gs>
              <a:gs pos="100000">
                <a:schemeClr val="tx2"/>
              </a:gs>
            </a:gsLst>
            <a:lin ang="0" scaled="0"/>
          </a:gradFill>
        </p:spPr>
        <p:txBody>
          <a:bodyPr lIns="360000" tIns="360000" rIns="360000" bIns="360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second call-out box</a:t>
            </a:r>
          </a:p>
          <a:p>
            <a:pPr lvl="1"/>
            <a:r>
              <a:rPr lang="en-US"/>
              <a:t>Add call-out box body copy; space available for one narrow column of text.</a:t>
            </a:r>
          </a:p>
        </p:txBody>
      </p:sp>
      <p:sp>
        <p:nvSpPr>
          <p:cNvPr id="17" name="Call-out box">
            <a:extLst>
              <a:ext uri="{FF2B5EF4-FFF2-40B4-BE49-F238E27FC236}">
                <a16:creationId xmlns:a16="http://schemas.microsoft.com/office/drawing/2014/main" id="{A6DCC7EB-54FD-4D4C-A962-B3A9D2623461}"/>
              </a:ext>
            </a:extLst>
          </p:cNvPr>
          <p:cNvSpPr>
            <a:spLocks noGrp="1"/>
          </p:cNvSpPr>
          <p:nvPr>
            <p:ph sz="quarter" idx="27" hasCustomPrompt="1"/>
          </p:nvPr>
        </p:nvSpPr>
        <p:spPr>
          <a:xfrm>
            <a:off x="410400" y="1889119"/>
            <a:ext cx="3464641" cy="2073276"/>
          </a:xfrm>
          <a:prstGeom prst="roundRect">
            <a:avLst/>
          </a:prstGeom>
          <a:gradFill>
            <a:gsLst>
              <a:gs pos="0">
                <a:srgbClr val="D20019"/>
              </a:gs>
              <a:gs pos="100000">
                <a:schemeClr val="tx2"/>
              </a:gs>
            </a:gsLst>
            <a:lin ang="0" scaled="0"/>
          </a:gradFill>
        </p:spPr>
        <p:txBody>
          <a:bodyPr lIns="360000" tIns="360000" rIns="360000" bIns="360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first call-out box</a:t>
            </a:r>
          </a:p>
          <a:p>
            <a:pPr lvl="1"/>
            <a:r>
              <a:rPr lang="en-US"/>
              <a:t>Add call-out box body copy; space available for one narrow column of text.</a:t>
            </a:r>
          </a:p>
        </p:txBody>
      </p:sp>
      <p:sp>
        <p:nvSpPr>
          <p:cNvPr id="13" name="Slide title">
            <a:extLst>
              <a:ext uri="{FF2B5EF4-FFF2-40B4-BE49-F238E27FC236}">
                <a16:creationId xmlns:a16="http://schemas.microsoft.com/office/drawing/2014/main" id="{FF4B8424-1817-4CF9-8A7C-ECA7A0640598}"/>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Tree>
    <p:extLst>
      <p:ext uri="{BB962C8B-B14F-4D97-AF65-F5344CB8AC3E}">
        <p14:creationId xmlns:p14="http://schemas.microsoft.com/office/powerpoint/2010/main" val="1434177857"/>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4_3 call-out circles">
    <p:spTree>
      <p:nvGrpSpPr>
        <p:cNvPr id="1" name=""/>
        <p:cNvGrpSpPr/>
        <p:nvPr/>
      </p:nvGrpSpPr>
      <p:grpSpPr>
        <a:xfrm>
          <a:off x="0" y="0"/>
          <a:ext cx="0" cy="0"/>
          <a:chOff x="0" y="0"/>
          <a:chExt cx="0" cy="0"/>
        </a:xfrm>
      </p:grpSpPr>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Date">
            <a:extLst>
              <a:ext uri="{FF2B5EF4-FFF2-40B4-BE49-F238E27FC236}">
                <a16:creationId xmlns:a16="http://schemas.microsoft.com/office/drawing/2014/main" id="{C27E3AE7-76DF-48CB-B0C4-530FB994E1B7}"/>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4" name="Call-out circle">
            <a:extLst>
              <a:ext uri="{FF2B5EF4-FFF2-40B4-BE49-F238E27FC236}">
                <a16:creationId xmlns:a16="http://schemas.microsoft.com/office/drawing/2014/main" id="{FC6610BB-6FD1-4E2F-AE4B-B3BCE990106A}"/>
              </a:ext>
            </a:extLst>
          </p:cNvPr>
          <p:cNvSpPr>
            <a:spLocks noGrp="1"/>
          </p:cNvSpPr>
          <p:nvPr>
            <p:ph sz="quarter" idx="22" hasCustomPrompt="1"/>
          </p:nvPr>
        </p:nvSpPr>
        <p:spPr>
          <a:xfrm>
            <a:off x="8326800" y="1889119"/>
            <a:ext cx="3464641" cy="3463200"/>
          </a:xfrm>
          <a:prstGeom prst="ellipse">
            <a:avLst/>
          </a:prstGeom>
          <a:gradFill>
            <a:gsLst>
              <a:gs pos="0">
                <a:srgbClr val="D20019"/>
              </a:gs>
              <a:gs pos="100000">
                <a:schemeClr val="tx2"/>
              </a:gs>
            </a:gsLst>
            <a:lin ang="0" scaled="0"/>
          </a:gradFill>
        </p:spPr>
        <p:txBody>
          <a:bodyPr lIns="216000" tIns="216000" rIns="216000" bIns="216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third call-out circle</a:t>
            </a:r>
          </a:p>
          <a:p>
            <a:pPr lvl="1"/>
            <a:r>
              <a:rPr lang="en-US"/>
              <a:t>Add call-out box body copy; space available for one narrow column of text.</a:t>
            </a:r>
          </a:p>
        </p:txBody>
      </p:sp>
      <p:sp>
        <p:nvSpPr>
          <p:cNvPr id="15" name="Call-out circle">
            <a:extLst>
              <a:ext uri="{FF2B5EF4-FFF2-40B4-BE49-F238E27FC236}">
                <a16:creationId xmlns:a16="http://schemas.microsoft.com/office/drawing/2014/main" id="{34493F60-BDBB-4CCB-ADC6-732526E3DEA5}"/>
              </a:ext>
            </a:extLst>
          </p:cNvPr>
          <p:cNvSpPr>
            <a:spLocks noGrp="1"/>
          </p:cNvSpPr>
          <p:nvPr>
            <p:ph sz="quarter" idx="26" hasCustomPrompt="1"/>
          </p:nvPr>
        </p:nvSpPr>
        <p:spPr>
          <a:xfrm>
            <a:off x="4388400" y="1889119"/>
            <a:ext cx="3464641" cy="3463200"/>
          </a:xfrm>
          <a:prstGeom prst="ellipse">
            <a:avLst/>
          </a:prstGeom>
          <a:gradFill>
            <a:gsLst>
              <a:gs pos="0">
                <a:srgbClr val="D20019"/>
              </a:gs>
              <a:gs pos="100000">
                <a:schemeClr val="tx2"/>
              </a:gs>
            </a:gsLst>
            <a:lin ang="0" scaled="0"/>
          </a:gradFill>
        </p:spPr>
        <p:txBody>
          <a:bodyPr lIns="216000" tIns="216000" rIns="216000" bIns="216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second call-out circle</a:t>
            </a:r>
          </a:p>
          <a:p>
            <a:pPr lvl="1"/>
            <a:r>
              <a:rPr lang="en-US"/>
              <a:t>Add call-out box body copy; space available for one narrow column of text.</a:t>
            </a:r>
          </a:p>
        </p:txBody>
      </p:sp>
      <p:sp>
        <p:nvSpPr>
          <p:cNvPr id="16" name="Call-out circle">
            <a:extLst>
              <a:ext uri="{FF2B5EF4-FFF2-40B4-BE49-F238E27FC236}">
                <a16:creationId xmlns:a16="http://schemas.microsoft.com/office/drawing/2014/main" id="{5AD60E02-A437-4624-AED3-E9F70D0CB943}"/>
              </a:ext>
            </a:extLst>
          </p:cNvPr>
          <p:cNvSpPr>
            <a:spLocks noGrp="1"/>
          </p:cNvSpPr>
          <p:nvPr>
            <p:ph sz="quarter" idx="27" hasCustomPrompt="1"/>
          </p:nvPr>
        </p:nvSpPr>
        <p:spPr>
          <a:xfrm>
            <a:off x="410400" y="1889119"/>
            <a:ext cx="3464641" cy="3463200"/>
          </a:xfrm>
          <a:prstGeom prst="ellipse">
            <a:avLst/>
          </a:prstGeom>
          <a:gradFill>
            <a:gsLst>
              <a:gs pos="0">
                <a:srgbClr val="D20019"/>
              </a:gs>
              <a:gs pos="100000">
                <a:schemeClr val="tx2"/>
              </a:gs>
            </a:gsLst>
            <a:lin ang="0" scaled="0"/>
          </a:gradFill>
        </p:spPr>
        <p:txBody>
          <a:bodyPr lIns="216000" tIns="216000" rIns="216000" bIns="216000" anchor="ctr" anchorCtr="0"/>
          <a:lstStyle>
            <a:lvl1pPr marL="0" indent="0" algn="ctr">
              <a:lnSpc>
                <a:spcPct val="100000"/>
              </a:lnSpc>
              <a:spcBef>
                <a:spcPts val="0"/>
              </a:spcBef>
              <a:spcAft>
                <a:spcPts val="2400"/>
              </a:spcAft>
              <a:buNone/>
              <a:defRPr lang="en-US" sz="14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4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first call-out circle</a:t>
            </a:r>
          </a:p>
          <a:p>
            <a:pPr lvl="1"/>
            <a:r>
              <a:rPr lang="en-US"/>
              <a:t>Add call-out box body copy; space available for one narrow column of text.</a:t>
            </a:r>
          </a:p>
        </p:txBody>
      </p:sp>
      <p:sp>
        <p:nvSpPr>
          <p:cNvPr id="9" name="Slide title">
            <a:extLst>
              <a:ext uri="{FF2B5EF4-FFF2-40B4-BE49-F238E27FC236}">
                <a16:creationId xmlns:a16="http://schemas.microsoft.com/office/drawing/2014/main" id="{28670718-0210-42F9-AA56-A3268601CDCD}"/>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Tree>
    <p:extLst>
      <p:ext uri="{BB962C8B-B14F-4D97-AF65-F5344CB8AC3E}">
        <p14:creationId xmlns:p14="http://schemas.microsoft.com/office/powerpoint/2010/main" val="2941317038"/>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5_5 call-out circles">
    <p:spTree>
      <p:nvGrpSpPr>
        <p:cNvPr id="1" name=""/>
        <p:cNvGrpSpPr/>
        <p:nvPr/>
      </p:nvGrpSpPr>
      <p:grpSpPr>
        <a:xfrm>
          <a:off x="0" y="0"/>
          <a:ext cx="0" cy="0"/>
          <a:chOff x="0" y="0"/>
          <a:chExt cx="0" cy="0"/>
        </a:xfrm>
      </p:grpSpPr>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Date">
            <a:extLst>
              <a:ext uri="{FF2B5EF4-FFF2-40B4-BE49-F238E27FC236}">
                <a16:creationId xmlns:a16="http://schemas.microsoft.com/office/drawing/2014/main" id="{C27E3AE7-76DF-48CB-B0C4-530FB994E1B7}"/>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22" name="Call-out circle">
            <a:extLst>
              <a:ext uri="{FF2B5EF4-FFF2-40B4-BE49-F238E27FC236}">
                <a16:creationId xmlns:a16="http://schemas.microsoft.com/office/drawing/2014/main" id="{43282986-88EC-4F10-BCE8-57F25F8B2869}"/>
              </a:ext>
            </a:extLst>
          </p:cNvPr>
          <p:cNvSpPr>
            <a:spLocks noGrp="1" noChangeAspect="1"/>
          </p:cNvSpPr>
          <p:nvPr>
            <p:ph sz="quarter" idx="31" hasCustomPrompt="1"/>
          </p:nvPr>
        </p:nvSpPr>
        <p:spPr>
          <a:xfrm>
            <a:off x="9816964" y="1889119"/>
            <a:ext cx="1984425" cy="1983600"/>
          </a:xfrm>
          <a:prstGeom prst="ellipse">
            <a:avLst/>
          </a:prstGeom>
          <a:gradFill>
            <a:gsLst>
              <a:gs pos="0">
                <a:srgbClr val="D20019"/>
              </a:gs>
              <a:gs pos="100000">
                <a:schemeClr val="tx2"/>
              </a:gs>
            </a:gsLst>
            <a:lin ang="0" scaled="0"/>
          </a:gradFill>
        </p:spPr>
        <p:txBody>
          <a:bodyPr lIns="0" tIns="0" rIns="0" bIns="0" anchor="ctr" anchorCtr="0"/>
          <a:lstStyle>
            <a:lvl1pPr marL="0" indent="0" algn="ctr">
              <a:lnSpc>
                <a:spcPct val="100000"/>
              </a:lnSpc>
              <a:spcBef>
                <a:spcPts val="0"/>
              </a:spcBef>
              <a:spcAft>
                <a:spcPts val="2400"/>
              </a:spcAft>
              <a:buNone/>
              <a:defRPr lang="en-US" sz="12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2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fifth </a:t>
            </a:r>
            <a:br>
              <a:rPr lang="en-US"/>
            </a:br>
            <a:r>
              <a:rPr lang="en-US"/>
              <a:t>call-out circle</a:t>
            </a:r>
          </a:p>
          <a:p>
            <a:pPr lvl="1"/>
            <a:r>
              <a:rPr lang="en-US"/>
              <a:t>Add body copy; space available for one narrow column of text.</a:t>
            </a:r>
          </a:p>
        </p:txBody>
      </p:sp>
      <p:sp>
        <p:nvSpPr>
          <p:cNvPr id="21" name="Call-out circle">
            <a:extLst>
              <a:ext uri="{FF2B5EF4-FFF2-40B4-BE49-F238E27FC236}">
                <a16:creationId xmlns:a16="http://schemas.microsoft.com/office/drawing/2014/main" id="{28105C09-5C5B-438A-A62C-A54134080A48}"/>
              </a:ext>
            </a:extLst>
          </p:cNvPr>
          <p:cNvSpPr>
            <a:spLocks noGrp="1" noChangeAspect="1"/>
          </p:cNvSpPr>
          <p:nvPr>
            <p:ph sz="quarter" idx="30" hasCustomPrompt="1"/>
          </p:nvPr>
        </p:nvSpPr>
        <p:spPr>
          <a:xfrm>
            <a:off x="7501184" y="1889119"/>
            <a:ext cx="1984425" cy="1983600"/>
          </a:xfrm>
          <a:prstGeom prst="ellipse">
            <a:avLst/>
          </a:prstGeom>
          <a:gradFill>
            <a:gsLst>
              <a:gs pos="0">
                <a:srgbClr val="D20019"/>
              </a:gs>
              <a:gs pos="100000">
                <a:schemeClr val="tx2"/>
              </a:gs>
            </a:gsLst>
            <a:lin ang="0" scaled="0"/>
          </a:gradFill>
        </p:spPr>
        <p:txBody>
          <a:bodyPr lIns="0" tIns="0" rIns="0" bIns="0" anchor="ctr" anchorCtr="0"/>
          <a:lstStyle>
            <a:lvl1pPr marL="0" indent="0" algn="ctr">
              <a:lnSpc>
                <a:spcPct val="100000"/>
              </a:lnSpc>
              <a:spcBef>
                <a:spcPts val="0"/>
              </a:spcBef>
              <a:spcAft>
                <a:spcPts val="2400"/>
              </a:spcAft>
              <a:buNone/>
              <a:defRPr lang="en-US" sz="12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2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fourth </a:t>
            </a:r>
            <a:br>
              <a:rPr lang="en-US"/>
            </a:br>
            <a:r>
              <a:rPr lang="en-US"/>
              <a:t>call-out circle</a:t>
            </a:r>
          </a:p>
          <a:p>
            <a:pPr lvl="1"/>
            <a:r>
              <a:rPr lang="en-US"/>
              <a:t>Add body copy; space available for one narrow column of text.</a:t>
            </a:r>
          </a:p>
        </p:txBody>
      </p:sp>
      <p:sp>
        <p:nvSpPr>
          <p:cNvPr id="20" name="Call-out circle">
            <a:extLst>
              <a:ext uri="{FF2B5EF4-FFF2-40B4-BE49-F238E27FC236}">
                <a16:creationId xmlns:a16="http://schemas.microsoft.com/office/drawing/2014/main" id="{9B6136C1-519E-4760-8C94-FCA8CEC899BC}"/>
              </a:ext>
            </a:extLst>
          </p:cNvPr>
          <p:cNvSpPr>
            <a:spLocks noGrp="1" noChangeAspect="1"/>
          </p:cNvSpPr>
          <p:nvPr>
            <p:ph sz="quarter" idx="29" hasCustomPrompt="1"/>
          </p:nvPr>
        </p:nvSpPr>
        <p:spPr>
          <a:xfrm>
            <a:off x="5103782" y="1889119"/>
            <a:ext cx="1984425" cy="1983600"/>
          </a:xfrm>
          <a:prstGeom prst="ellipse">
            <a:avLst/>
          </a:prstGeom>
          <a:gradFill>
            <a:gsLst>
              <a:gs pos="0">
                <a:srgbClr val="D20019"/>
              </a:gs>
              <a:gs pos="100000">
                <a:schemeClr val="tx2"/>
              </a:gs>
            </a:gsLst>
            <a:lin ang="0" scaled="0"/>
          </a:gradFill>
        </p:spPr>
        <p:txBody>
          <a:bodyPr lIns="0" tIns="0" rIns="0" bIns="0" anchor="ctr" anchorCtr="0"/>
          <a:lstStyle>
            <a:lvl1pPr marL="0" indent="0" algn="ctr">
              <a:lnSpc>
                <a:spcPct val="100000"/>
              </a:lnSpc>
              <a:spcBef>
                <a:spcPts val="0"/>
              </a:spcBef>
              <a:spcAft>
                <a:spcPts val="2400"/>
              </a:spcAft>
              <a:buNone/>
              <a:defRPr lang="en-US" sz="12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2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third </a:t>
            </a:r>
            <a:br>
              <a:rPr lang="en-US"/>
            </a:br>
            <a:r>
              <a:rPr lang="en-US"/>
              <a:t>call-out circle</a:t>
            </a:r>
          </a:p>
          <a:p>
            <a:pPr lvl="1"/>
            <a:r>
              <a:rPr lang="en-US"/>
              <a:t>Add body copy; space available for one narrow column of text.</a:t>
            </a:r>
          </a:p>
        </p:txBody>
      </p:sp>
      <p:sp>
        <p:nvSpPr>
          <p:cNvPr id="19" name="Call-out circle">
            <a:extLst>
              <a:ext uri="{FF2B5EF4-FFF2-40B4-BE49-F238E27FC236}">
                <a16:creationId xmlns:a16="http://schemas.microsoft.com/office/drawing/2014/main" id="{39407B35-082F-448F-A49F-E12E1BCFA630}"/>
              </a:ext>
            </a:extLst>
          </p:cNvPr>
          <p:cNvSpPr>
            <a:spLocks noGrp="1" noChangeAspect="1"/>
          </p:cNvSpPr>
          <p:nvPr>
            <p:ph sz="quarter" idx="28" hasCustomPrompt="1"/>
          </p:nvPr>
        </p:nvSpPr>
        <p:spPr>
          <a:xfrm>
            <a:off x="2757191" y="1889119"/>
            <a:ext cx="1984425" cy="1983600"/>
          </a:xfrm>
          <a:prstGeom prst="ellipse">
            <a:avLst/>
          </a:prstGeom>
          <a:gradFill>
            <a:gsLst>
              <a:gs pos="0">
                <a:srgbClr val="D20019"/>
              </a:gs>
              <a:gs pos="100000">
                <a:schemeClr val="tx2"/>
              </a:gs>
            </a:gsLst>
            <a:lin ang="0" scaled="0"/>
          </a:gradFill>
        </p:spPr>
        <p:txBody>
          <a:bodyPr lIns="0" tIns="0" rIns="0" bIns="0" anchor="ctr" anchorCtr="0"/>
          <a:lstStyle>
            <a:lvl1pPr marL="0" indent="0" algn="ctr">
              <a:lnSpc>
                <a:spcPct val="100000"/>
              </a:lnSpc>
              <a:spcBef>
                <a:spcPts val="0"/>
              </a:spcBef>
              <a:spcAft>
                <a:spcPts val="2400"/>
              </a:spcAft>
              <a:buNone/>
              <a:defRPr lang="en-US" sz="12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2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second </a:t>
            </a:r>
            <a:br>
              <a:rPr lang="en-US"/>
            </a:br>
            <a:r>
              <a:rPr lang="en-US"/>
              <a:t>call-out circle</a:t>
            </a:r>
          </a:p>
          <a:p>
            <a:pPr lvl="1"/>
            <a:r>
              <a:rPr lang="en-US"/>
              <a:t>Add body copy; space available for one narrow column of text.</a:t>
            </a:r>
          </a:p>
        </p:txBody>
      </p:sp>
      <p:sp>
        <p:nvSpPr>
          <p:cNvPr id="16" name="Call-out circle">
            <a:extLst>
              <a:ext uri="{FF2B5EF4-FFF2-40B4-BE49-F238E27FC236}">
                <a16:creationId xmlns:a16="http://schemas.microsoft.com/office/drawing/2014/main" id="{5AD60E02-A437-4624-AED3-E9F70D0CB943}"/>
              </a:ext>
            </a:extLst>
          </p:cNvPr>
          <p:cNvSpPr>
            <a:spLocks noGrp="1" noChangeAspect="1"/>
          </p:cNvSpPr>
          <p:nvPr>
            <p:ph sz="quarter" idx="27" hasCustomPrompt="1"/>
          </p:nvPr>
        </p:nvSpPr>
        <p:spPr>
          <a:xfrm>
            <a:off x="410600" y="1889119"/>
            <a:ext cx="1984425" cy="1983600"/>
          </a:xfrm>
          <a:prstGeom prst="ellipse">
            <a:avLst/>
          </a:prstGeom>
          <a:gradFill>
            <a:gsLst>
              <a:gs pos="0">
                <a:srgbClr val="D20019"/>
              </a:gs>
              <a:gs pos="100000">
                <a:schemeClr val="tx2"/>
              </a:gs>
            </a:gsLst>
            <a:lin ang="0" scaled="0"/>
          </a:gradFill>
        </p:spPr>
        <p:txBody>
          <a:bodyPr lIns="0" tIns="0" rIns="0" bIns="0" anchor="ctr" anchorCtr="0"/>
          <a:lstStyle>
            <a:lvl1pPr marL="0" indent="0" algn="ctr">
              <a:lnSpc>
                <a:spcPct val="100000"/>
              </a:lnSpc>
              <a:spcBef>
                <a:spcPts val="0"/>
              </a:spcBef>
              <a:spcAft>
                <a:spcPts val="2400"/>
              </a:spcAft>
              <a:buNone/>
              <a:defRPr lang="en-US" sz="1200" kern="1200" dirty="0" smtClean="0">
                <a:solidFill>
                  <a:schemeClr val="bg1"/>
                </a:solidFill>
                <a:effectLst/>
                <a:latin typeface="F37Ginger-Light" panose="00000500000000000000" pitchFamily="2" charset="0"/>
                <a:ea typeface="+mn-ea"/>
                <a:cs typeface="+mn-cs"/>
              </a:defRPr>
            </a:lvl1pPr>
            <a:lvl2pPr marL="0" indent="0" algn="ctr">
              <a:lnSpc>
                <a:spcPct val="100000"/>
              </a:lnSpc>
              <a:spcBef>
                <a:spcPts val="0"/>
              </a:spcBef>
              <a:spcAft>
                <a:spcPts val="1200"/>
              </a:spcAft>
              <a:buNone/>
              <a:defRPr lang="en-US" sz="1200" kern="1200" spc="10" dirty="0" smtClean="0">
                <a:solidFill>
                  <a:schemeClr val="bg1"/>
                </a:solidFill>
                <a:latin typeface="+mn-lt"/>
                <a:ea typeface="+mn-ea"/>
                <a:cs typeface="+mn-cs"/>
              </a:defRPr>
            </a:lvl2pPr>
            <a:lvl3pPr marL="0" indent="0" algn="ctr">
              <a:lnSpc>
                <a:spcPct val="100000"/>
              </a:lnSpc>
              <a:spcBef>
                <a:spcPts val="0"/>
              </a:spcBef>
              <a:spcAft>
                <a:spcPts val="600"/>
              </a:spcAft>
              <a:buClr>
                <a:schemeClr val="tx1"/>
              </a:buClr>
              <a:buNone/>
              <a:defRPr lang="en-US" sz="1400" kern="1200" spc="10" dirty="0" smtClean="0">
                <a:solidFill>
                  <a:schemeClr val="bg1"/>
                </a:solidFill>
                <a:latin typeface="F37Ginger-Regular" panose="00000500000000000000" pitchFamily="2" charset="0"/>
                <a:ea typeface="+mn-ea"/>
                <a:cs typeface="+mn-cs"/>
              </a:defRPr>
            </a:lvl3pPr>
            <a:lvl4pPr marL="356400" indent="-172800" algn="ctr">
              <a:lnSpc>
                <a:spcPct val="100000"/>
              </a:lnSpc>
              <a:spcBef>
                <a:spcPts val="0"/>
              </a:spcBef>
              <a:spcAft>
                <a:spcPts val="1200"/>
              </a:spcAft>
              <a:buClr>
                <a:schemeClr val="tx1"/>
              </a:buClr>
              <a:defRPr lang="en-US" sz="1400" kern="1200" spc="10" dirty="0" smtClean="0">
                <a:solidFill>
                  <a:schemeClr val="bg1"/>
                </a:solidFill>
                <a:latin typeface="+mn-lt"/>
                <a:ea typeface="+mn-ea"/>
                <a:cs typeface="+mn-cs"/>
              </a:defRPr>
            </a:lvl4pPr>
            <a:lvl5pPr marL="0" indent="0" algn="ctr">
              <a:lnSpc>
                <a:spcPct val="100000"/>
              </a:lnSpc>
              <a:spcBef>
                <a:spcPts val="0"/>
              </a:spcBef>
              <a:spcAft>
                <a:spcPts val="1200"/>
              </a:spcAft>
              <a:buNone/>
              <a:defRPr lang="en-GB" sz="1400" kern="1200" spc="10" dirty="0">
                <a:solidFill>
                  <a:schemeClr val="bg1"/>
                </a:solidFill>
                <a:latin typeface="+mn-lt"/>
                <a:ea typeface="+mn-ea"/>
                <a:cs typeface="+mn-cs"/>
              </a:defRPr>
            </a:lvl5pPr>
          </a:lstStyle>
          <a:p>
            <a:pPr lvl="0"/>
            <a:r>
              <a:rPr lang="en-US"/>
              <a:t>Your first </a:t>
            </a:r>
            <a:br>
              <a:rPr lang="en-US"/>
            </a:br>
            <a:r>
              <a:rPr lang="en-US"/>
              <a:t>call-out circle</a:t>
            </a:r>
          </a:p>
          <a:p>
            <a:pPr lvl="1"/>
            <a:r>
              <a:rPr lang="en-US"/>
              <a:t>Add body copy; space available for one narrow column of text.</a:t>
            </a:r>
          </a:p>
        </p:txBody>
      </p:sp>
      <p:sp>
        <p:nvSpPr>
          <p:cNvPr id="11" name="Slide title">
            <a:extLst>
              <a:ext uri="{FF2B5EF4-FFF2-40B4-BE49-F238E27FC236}">
                <a16:creationId xmlns:a16="http://schemas.microsoft.com/office/drawing/2014/main" id="{8309CDA3-4A7F-408A-93DF-2966ADB5CC9F}"/>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Tree>
    <p:extLst>
      <p:ext uri="{BB962C8B-B14F-4D97-AF65-F5344CB8AC3E}">
        <p14:creationId xmlns:p14="http://schemas.microsoft.com/office/powerpoint/2010/main" val="291179974"/>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6_Case study - with quote - with logo">
    <p:spTree>
      <p:nvGrpSpPr>
        <p:cNvPr id="1" name=""/>
        <p:cNvGrpSpPr/>
        <p:nvPr/>
      </p:nvGrpSpPr>
      <p:grpSpPr>
        <a:xfrm>
          <a:off x="0" y="0"/>
          <a:ext cx="0" cy="0"/>
          <a:chOff x="0" y="0"/>
          <a:chExt cx="0" cy="0"/>
        </a:xfrm>
      </p:grpSpPr>
      <p:sp>
        <p:nvSpPr>
          <p:cNvPr id="40" name="Footer">
            <a:extLst>
              <a:ext uri="{FF2B5EF4-FFF2-40B4-BE49-F238E27FC236}">
                <a16:creationId xmlns:a16="http://schemas.microsoft.com/office/drawing/2014/main" id="{DFB3751C-7AE0-43ED-BFEE-56AA74D3A49F}"/>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4" name="Slide number">
            <a:extLst>
              <a:ext uri="{FF2B5EF4-FFF2-40B4-BE49-F238E27FC236}">
                <a16:creationId xmlns:a16="http://schemas.microsoft.com/office/drawing/2014/main" id="{CB7DC2AB-413D-4351-99D9-B98E888F89EF}"/>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5" name="Date">
            <a:extLst>
              <a:ext uri="{FF2B5EF4-FFF2-40B4-BE49-F238E27FC236}">
                <a16:creationId xmlns:a16="http://schemas.microsoft.com/office/drawing/2014/main" id="{B4A1923F-6759-443D-83B3-042380AE82F9}"/>
              </a:ext>
            </a:extLst>
          </p:cNvPr>
          <p:cNvSpPr>
            <a:spLocks noGrp="1"/>
          </p:cNvSpPr>
          <p:nvPr>
            <p:ph type="body" sz="quarter" idx="25"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2" name="Case study title">
            <a:extLst>
              <a:ext uri="{FF2B5EF4-FFF2-40B4-BE49-F238E27FC236}">
                <a16:creationId xmlns:a16="http://schemas.microsoft.com/office/drawing/2014/main" id="{22BF3CAF-C385-42B2-810A-9E4347749BA4}"/>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case study title</a:t>
            </a:r>
          </a:p>
        </p:txBody>
      </p:sp>
      <p:sp>
        <p:nvSpPr>
          <p:cNvPr id="13" name="Column 1">
            <a:extLst>
              <a:ext uri="{FF2B5EF4-FFF2-40B4-BE49-F238E27FC236}">
                <a16:creationId xmlns:a16="http://schemas.microsoft.com/office/drawing/2014/main" id="{7049596A-7FD3-44F2-B183-948A2D97BAE6}"/>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7" name="Column 4">
            <a:extLst>
              <a:ext uri="{FF2B5EF4-FFF2-40B4-BE49-F238E27FC236}">
                <a16:creationId xmlns:a16="http://schemas.microsoft.com/office/drawing/2014/main" id="{CFF37190-9616-41EA-83F5-3F7AB6B41054}"/>
              </a:ext>
            </a:extLst>
          </p:cNvPr>
          <p:cNvSpPr>
            <a:spLocks noGrp="1"/>
          </p:cNvSpPr>
          <p:nvPr>
            <p:ph sz="quarter" idx="31" hasCustomPrompt="1"/>
          </p:nvPr>
        </p:nvSpPr>
        <p:spPr>
          <a:xfrm>
            <a:off x="9093600" y="2167200"/>
            <a:ext cx="2664000" cy="3786226"/>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1393964238"/>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7_Case study - with bullets - with logo">
    <p:spTree>
      <p:nvGrpSpPr>
        <p:cNvPr id="1" name=""/>
        <p:cNvGrpSpPr/>
        <p:nvPr/>
      </p:nvGrpSpPr>
      <p:grpSpPr>
        <a:xfrm>
          <a:off x="0" y="0"/>
          <a:ext cx="0" cy="0"/>
          <a:chOff x="0" y="0"/>
          <a:chExt cx="0" cy="0"/>
        </a:xfrm>
      </p:grpSpPr>
      <p:sp>
        <p:nvSpPr>
          <p:cNvPr id="11" name="Slide number">
            <a:extLst>
              <a:ext uri="{FF2B5EF4-FFF2-40B4-BE49-F238E27FC236}">
                <a16:creationId xmlns:a16="http://schemas.microsoft.com/office/drawing/2014/main" id="{14B0FE21-A4EA-46CE-BD73-4F86E2475436}"/>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Footer">
            <a:extLst>
              <a:ext uri="{FF2B5EF4-FFF2-40B4-BE49-F238E27FC236}">
                <a16:creationId xmlns:a16="http://schemas.microsoft.com/office/drawing/2014/main" id="{418B6F53-2881-4A21-A5A3-DE02D9435D53}"/>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3" name="Date">
            <a:extLst>
              <a:ext uri="{FF2B5EF4-FFF2-40B4-BE49-F238E27FC236}">
                <a16:creationId xmlns:a16="http://schemas.microsoft.com/office/drawing/2014/main" id="{E52D0C27-F583-4DA8-AD76-BDC6B5357282}"/>
              </a:ext>
            </a:extLst>
          </p:cNvPr>
          <p:cNvSpPr>
            <a:spLocks noGrp="1"/>
          </p:cNvSpPr>
          <p:nvPr>
            <p:ph type="body" sz="quarter" idx="25"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2" name="Case study title">
            <a:extLst>
              <a:ext uri="{FF2B5EF4-FFF2-40B4-BE49-F238E27FC236}">
                <a16:creationId xmlns:a16="http://schemas.microsoft.com/office/drawing/2014/main" id="{F5709B2E-3A49-41C2-86BF-B6052BB5AC27}"/>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case study title</a:t>
            </a:r>
          </a:p>
        </p:txBody>
      </p:sp>
      <p:sp>
        <p:nvSpPr>
          <p:cNvPr id="15" name="Column 1">
            <a:extLst>
              <a:ext uri="{FF2B5EF4-FFF2-40B4-BE49-F238E27FC236}">
                <a16:creationId xmlns:a16="http://schemas.microsoft.com/office/drawing/2014/main" id="{3A025EF1-ED51-427E-9F6C-0E575BCDDD49}"/>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7" name="Column 4">
            <a:extLst>
              <a:ext uri="{FF2B5EF4-FFF2-40B4-BE49-F238E27FC236}">
                <a16:creationId xmlns:a16="http://schemas.microsoft.com/office/drawing/2014/main" id="{FD322F28-2687-41E6-AE15-9FD938157A0C}"/>
              </a:ext>
            </a:extLst>
          </p:cNvPr>
          <p:cNvSpPr>
            <a:spLocks noGrp="1"/>
          </p:cNvSpPr>
          <p:nvPr>
            <p:ph sz="quarter" idx="31" hasCustomPrompt="1"/>
          </p:nvPr>
        </p:nvSpPr>
        <p:spPr>
          <a:xfrm>
            <a:off x="9093600" y="2167200"/>
            <a:ext cx="2664000" cy="3786226"/>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636357655"/>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8_Case study - 3 columns - with logo">
    <p:spTree>
      <p:nvGrpSpPr>
        <p:cNvPr id="1" name=""/>
        <p:cNvGrpSpPr/>
        <p:nvPr/>
      </p:nvGrpSpPr>
      <p:grpSpPr>
        <a:xfrm>
          <a:off x="0" y="0"/>
          <a:ext cx="0" cy="0"/>
          <a:chOff x="0" y="0"/>
          <a:chExt cx="0" cy="0"/>
        </a:xfrm>
      </p:grpSpPr>
      <p:sp>
        <p:nvSpPr>
          <p:cNvPr id="40" name="Footer">
            <a:extLst>
              <a:ext uri="{FF2B5EF4-FFF2-40B4-BE49-F238E27FC236}">
                <a16:creationId xmlns:a16="http://schemas.microsoft.com/office/drawing/2014/main" id="{DFB3751C-7AE0-43ED-BFEE-56AA74D3A49F}"/>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2" name="Slide number">
            <a:extLst>
              <a:ext uri="{FF2B5EF4-FFF2-40B4-BE49-F238E27FC236}">
                <a16:creationId xmlns:a16="http://schemas.microsoft.com/office/drawing/2014/main" id="{47BD9C2B-27DD-4B8A-A184-71A2D51D86AC}"/>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3" name="Date">
            <a:extLst>
              <a:ext uri="{FF2B5EF4-FFF2-40B4-BE49-F238E27FC236}">
                <a16:creationId xmlns:a16="http://schemas.microsoft.com/office/drawing/2014/main" id="{5DDE1AF3-3164-4BC4-9B66-88CA42A99C57}"/>
              </a:ext>
            </a:extLst>
          </p:cNvPr>
          <p:cNvSpPr>
            <a:spLocks noGrp="1"/>
          </p:cNvSpPr>
          <p:nvPr>
            <p:ph type="body" sz="quarter" idx="26"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1" name="Case study title">
            <a:extLst>
              <a:ext uri="{FF2B5EF4-FFF2-40B4-BE49-F238E27FC236}">
                <a16:creationId xmlns:a16="http://schemas.microsoft.com/office/drawing/2014/main" id="{BF3618E7-55B0-47F7-BF60-9341D575BB2D}"/>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case study title</a:t>
            </a:r>
          </a:p>
        </p:txBody>
      </p:sp>
      <p:sp>
        <p:nvSpPr>
          <p:cNvPr id="14" name="Column 1">
            <a:extLst>
              <a:ext uri="{FF2B5EF4-FFF2-40B4-BE49-F238E27FC236}">
                <a16:creationId xmlns:a16="http://schemas.microsoft.com/office/drawing/2014/main" id="{110C3C17-8AB3-45BB-B888-4E9B6D507387}"/>
              </a:ext>
            </a:extLst>
          </p:cNvPr>
          <p:cNvSpPr>
            <a:spLocks noGrp="1"/>
          </p:cNvSpPr>
          <p:nvPr>
            <p:ph sz="quarter" idx="29" hasCustomPrompt="1"/>
          </p:nvPr>
        </p:nvSpPr>
        <p:spPr>
          <a:xfrm>
            <a:off x="385200" y="2167199"/>
            <a:ext cx="3506632" cy="3786225"/>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5" name="Column 2">
            <a:extLst>
              <a:ext uri="{FF2B5EF4-FFF2-40B4-BE49-F238E27FC236}">
                <a16:creationId xmlns:a16="http://schemas.microsoft.com/office/drawing/2014/main" id="{9EDC255C-03EF-4FBF-B62D-8A43D846D992}"/>
              </a:ext>
            </a:extLst>
          </p:cNvPr>
          <p:cNvSpPr>
            <a:spLocks noGrp="1"/>
          </p:cNvSpPr>
          <p:nvPr>
            <p:ph sz="quarter" idx="28" hasCustomPrompt="1"/>
          </p:nvPr>
        </p:nvSpPr>
        <p:spPr>
          <a:xfrm>
            <a:off x="4316400" y="2167199"/>
            <a:ext cx="3506632" cy="3786225"/>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8" name="Column 3">
            <a:extLst>
              <a:ext uri="{FF2B5EF4-FFF2-40B4-BE49-F238E27FC236}">
                <a16:creationId xmlns:a16="http://schemas.microsoft.com/office/drawing/2014/main" id="{2AC05A80-1F2E-4CC5-AAFC-1309CA12F1CE}"/>
              </a:ext>
            </a:extLst>
          </p:cNvPr>
          <p:cNvSpPr>
            <a:spLocks noGrp="1"/>
          </p:cNvSpPr>
          <p:nvPr>
            <p:ph sz="quarter" idx="24" hasCustomPrompt="1"/>
          </p:nvPr>
        </p:nvSpPr>
        <p:spPr>
          <a:xfrm>
            <a:off x="8259919" y="2167199"/>
            <a:ext cx="3506632" cy="3786225"/>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227868357"/>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9_Case study - 3 columns - no logo">
    <p:spTree>
      <p:nvGrpSpPr>
        <p:cNvPr id="1" name=""/>
        <p:cNvGrpSpPr/>
        <p:nvPr/>
      </p:nvGrpSpPr>
      <p:grpSpPr>
        <a:xfrm>
          <a:off x="0" y="0"/>
          <a:ext cx="0" cy="0"/>
          <a:chOff x="0" y="0"/>
          <a:chExt cx="0" cy="0"/>
        </a:xfrm>
      </p:grpSpPr>
      <p:sp>
        <p:nvSpPr>
          <p:cNvPr id="40" name="Footer">
            <a:extLst>
              <a:ext uri="{FF2B5EF4-FFF2-40B4-BE49-F238E27FC236}">
                <a16:creationId xmlns:a16="http://schemas.microsoft.com/office/drawing/2014/main" id="{DFB3751C-7AE0-43ED-BFEE-56AA74D3A49F}"/>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2" name="Slide number">
            <a:extLst>
              <a:ext uri="{FF2B5EF4-FFF2-40B4-BE49-F238E27FC236}">
                <a16:creationId xmlns:a16="http://schemas.microsoft.com/office/drawing/2014/main" id="{7B8A7E5B-92DA-47AD-B900-5790B5DB0050}"/>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3" name="Date">
            <a:extLst>
              <a:ext uri="{FF2B5EF4-FFF2-40B4-BE49-F238E27FC236}">
                <a16:creationId xmlns:a16="http://schemas.microsoft.com/office/drawing/2014/main" id="{F325D433-F8D5-4408-878F-2B16D56E7DF1}"/>
              </a:ext>
            </a:extLst>
          </p:cNvPr>
          <p:cNvSpPr>
            <a:spLocks noGrp="1"/>
          </p:cNvSpPr>
          <p:nvPr>
            <p:ph type="body" sz="quarter" idx="26"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0" name="Case study title">
            <a:extLst>
              <a:ext uri="{FF2B5EF4-FFF2-40B4-BE49-F238E27FC236}">
                <a16:creationId xmlns:a16="http://schemas.microsoft.com/office/drawing/2014/main" id="{1C51B048-FFAA-41C5-87A0-E094440AFFE5}"/>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case study title</a:t>
            </a:r>
          </a:p>
        </p:txBody>
      </p:sp>
      <p:sp>
        <p:nvSpPr>
          <p:cNvPr id="11" name="Column 1">
            <a:extLst>
              <a:ext uri="{FF2B5EF4-FFF2-40B4-BE49-F238E27FC236}">
                <a16:creationId xmlns:a16="http://schemas.microsoft.com/office/drawing/2014/main" id="{65EEFC2B-2662-4E16-822C-23E295535C6E}"/>
              </a:ext>
            </a:extLst>
          </p:cNvPr>
          <p:cNvSpPr>
            <a:spLocks noGrp="1"/>
          </p:cNvSpPr>
          <p:nvPr>
            <p:ph sz="quarter" idx="29" hasCustomPrompt="1"/>
          </p:nvPr>
        </p:nvSpPr>
        <p:spPr>
          <a:xfrm>
            <a:off x="385200" y="2167199"/>
            <a:ext cx="3506632" cy="3786225"/>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4" name="Column 2">
            <a:extLst>
              <a:ext uri="{FF2B5EF4-FFF2-40B4-BE49-F238E27FC236}">
                <a16:creationId xmlns:a16="http://schemas.microsoft.com/office/drawing/2014/main" id="{DCB4AED3-D49B-4AE9-8FFE-A0623DA99B64}"/>
              </a:ext>
            </a:extLst>
          </p:cNvPr>
          <p:cNvSpPr>
            <a:spLocks noGrp="1"/>
          </p:cNvSpPr>
          <p:nvPr>
            <p:ph sz="quarter" idx="28" hasCustomPrompt="1"/>
          </p:nvPr>
        </p:nvSpPr>
        <p:spPr>
          <a:xfrm>
            <a:off x="4316400" y="2167199"/>
            <a:ext cx="3506632" cy="3786225"/>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18" name="Column 3">
            <a:extLst>
              <a:ext uri="{FF2B5EF4-FFF2-40B4-BE49-F238E27FC236}">
                <a16:creationId xmlns:a16="http://schemas.microsoft.com/office/drawing/2014/main" id="{9B88F93A-8884-4EC3-B253-BB2F843FDA53}"/>
              </a:ext>
            </a:extLst>
          </p:cNvPr>
          <p:cNvSpPr>
            <a:spLocks noGrp="1"/>
          </p:cNvSpPr>
          <p:nvPr>
            <p:ph sz="quarter" idx="24" hasCustomPrompt="1"/>
          </p:nvPr>
        </p:nvSpPr>
        <p:spPr>
          <a:xfrm>
            <a:off x="8259919" y="2167199"/>
            <a:ext cx="3506632" cy="3786225"/>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472909694"/>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cover slide - reduced presence - Big Beat 01">
    <p:spTree>
      <p:nvGrpSpPr>
        <p:cNvPr id="1" name=""/>
        <p:cNvGrpSpPr/>
        <p:nvPr/>
      </p:nvGrpSpPr>
      <p:grpSpPr>
        <a:xfrm>
          <a:off x="0" y="0"/>
          <a:ext cx="0" cy="0"/>
          <a:chOff x="0" y="0"/>
          <a:chExt cx="0" cy="0"/>
        </a:xfrm>
      </p:grpSpPr>
      <p:sp>
        <p:nvSpPr>
          <p:cNvPr id="23" name="Background image">
            <a:extLst>
              <a:ext uri="{FF2B5EF4-FFF2-40B4-BE49-F238E27FC236}">
                <a16:creationId xmlns:a16="http://schemas.microsoft.com/office/drawing/2014/main" id="{5BB26371-FDD1-42FB-8101-95F97E18C9B9}"/>
              </a:ext>
            </a:extLst>
          </p:cNvPr>
          <p:cNvSpPr>
            <a:spLocks noGrp="1"/>
          </p:cNvSpPr>
          <p:nvPr>
            <p:ph type="pic" sz="quarter" idx="15" hasCustomPrompt="1"/>
          </p:nvPr>
        </p:nvSpPr>
        <p:spPr>
          <a:xfrm>
            <a:off x="0" y="0"/>
            <a:ext cx="12192000" cy="6870700"/>
          </a:xfrm>
          <a:custGeom>
            <a:avLst/>
            <a:gdLst>
              <a:gd name="connsiteX0" fmla="*/ 3212595 w 12192000"/>
              <a:gd name="connsiteY0" fmla="*/ 0 h 6870700"/>
              <a:gd name="connsiteX1" fmla="*/ 12192000 w 12192000"/>
              <a:gd name="connsiteY1" fmla="*/ 0 h 6870700"/>
              <a:gd name="connsiteX2" fmla="*/ 12192000 w 12192000"/>
              <a:gd name="connsiteY2" fmla="*/ 6870700 h 6870700"/>
              <a:gd name="connsiteX3" fmla="*/ 0 w 12192000"/>
              <a:gd name="connsiteY3" fmla="*/ 6870700 h 6870700"/>
              <a:gd name="connsiteX4" fmla="*/ 0 w 12192000"/>
              <a:gd name="connsiteY4" fmla="*/ 3031920 h 6870700"/>
              <a:gd name="connsiteX5" fmla="*/ 53397 w 12192000"/>
              <a:gd name="connsiteY5" fmla="*/ 3055282 h 6870700"/>
              <a:gd name="connsiteX6" fmla="*/ 440245 w 12192000"/>
              <a:gd name="connsiteY6" fmla="*/ 3171230 h 6870700"/>
              <a:gd name="connsiteX7" fmla="*/ 3264950 w 12192000"/>
              <a:gd name="connsiteY7" fmla="*/ 1675266 h 6870700"/>
              <a:gd name="connsiteX8" fmla="*/ 3236879 w 12192000"/>
              <a:gd name="connsiteY8" fmla="*/ 49244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70700">
                <a:moveTo>
                  <a:pt x="3212595" y="0"/>
                </a:moveTo>
                <a:lnTo>
                  <a:pt x="12192000" y="0"/>
                </a:lnTo>
                <a:lnTo>
                  <a:pt x="12192000" y="6870700"/>
                </a:lnTo>
                <a:lnTo>
                  <a:pt x="0" y="6870700"/>
                </a:lnTo>
                <a:lnTo>
                  <a:pt x="0" y="3031920"/>
                </a:lnTo>
                <a:lnTo>
                  <a:pt x="53397" y="3055282"/>
                </a:lnTo>
                <a:cubicBezTo>
                  <a:pt x="175766" y="3103006"/>
                  <a:pt x="305037" y="3142014"/>
                  <a:pt x="440245" y="3171230"/>
                </a:cubicBezTo>
                <a:cubicBezTo>
                  <a:pt x="1693578" y="3441581"/>
                  <a:pt x="2841746" y="2838313"/>
                  <a:pt x="3264950" y="1675266"/>
                </a:cubicBezTo>
                <a:cubicBezTo>
                  <a:pt x="3476616" y="1093742"/>
                  <a:pt x="3441646" y="520071"/>
                  <a:pt x="3236879" y="49244"/>
                </a:cubicBezTo>
                <a:close/>
              </a:path>
            </a:pathLst>
          </a:custGeom>
          <a:blipFill>
            <a:blip r:embed="rId2"/>
            <a:stretch>
              <a:fillRect/>
            </a:stretch>
          </a:blipFill>
        </p:spPr>
        <p:txBody>
          <a:bodyPr wrap="square">
            <a:noAutofit/>
          </a:bodyPr>
          <a:lstStyle>
            <a:lvl1pPr marL="0" indent="0" algn="ctr">
              <a:buNone/>
              <a:defRPr sz="1800"/>
            </a:lvl1pPr>
          </a:lstStyle>
          <a:p>
            <a:r>
              <a:rPr lang="en-GB"/>
              <a:t>&lt;Click on the icon to change this picture&gt;</a:t>
            </a:r>
          </a:p>
        </p:txBody>
      </p:sp>
      <p:pic>
        <p:nvPicPr>
          <p:cNvPr id="14" name="Big Beat_01_reduced presence">
            <a:extLst>
              <a:ext uri="{FF2B5EF4-FFF2-40B4-BE49-F238E27FC236}">
                <a16:creationId xmlns:a16="http://schemas.microsoft.com/office/drawing/2014/main" id="{7AA6E7AA-0D98-402C-A20E-CB81B3862EB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69654" b="50157"/>
          <a:stretch/>
        </p:blipFill>
        <p:spPr>
          <a:xfrm>
            <a:off x="1" y="0"/>
            <a:ext cx="3708400" cy="3429000"/>
          </a:xfrm>
          <a:prstGeom prst="rect">
            <a:avLst/>
          </a:prstGeom>
        </p:spPr>
      </p:pic>
      <p:sp>
        <p:nvSpPr>
          <p:cNvPr id="15" name="Date">
            <a:extLst>
              <a:ext uri="{FF2B5EF4-FFF2-40B4-BE49-F238E27FC236}">
                <a16:creationId xmlns:a16="http://schemas.microsoft.com/office/drawing/2014/main" id="{52D52902-2B84-473D-B4AA-B02B2DFAE415}"/>
              </a:ext>
            </a:extLst>
          </p:cNvPr>
          <p:cNvSpPr>
            <a:spLocks noGrp="1"/>
          </p:cNvSpPr>
          <p:nvPr>
            <p:ph type="body" sz="quarter" idx="14" hasCustomPrompt="1"/>
          </p:nvPr>
        </p:nvSpPr>
        <p:spPr>
          <a:xfrm>
            <a:off x="559124" y="6044579"/>
            <a:ext cx="11102651" cy="293009"/>
          </a:xfrm>
          <a:prstGeom prst="rect">
            <a:avLst/>
          </a:prstGeom>
        </p:spPr>
        <p:txBody>
          <a:bodyPr lIns="0" tIns="0" rIns="0" bIns="0"/>
          <a:lstStyle>
            <a:lvl1pPr marL="0" indent="0">
              <a:lnSpc>
                <a:spcPct val="100000"/>
              </a:lnSpc>
              <a:spcBef>
                <a:spcPts val="0"/>
              </a:spcBef>
              <a:buNone/>
              <a:defRPr lang="en-US" sz="1600" b="0" kern="1200" dirty="0" smtClean="0">
                <a:solidFill>
                  <a:schemeClr val="bg1"/>
                </a:solidFill>
                <a:effectLst/>
                <a:latin typeface="F37Ginger-Light" panose="00000500000000000000" pitchFamily="2" charset="0"/>
                <a:ea typeface="+mn-ea"/>
                <a:cs typeface="+mn-cs"/>
              </a:defRPr>
            </a:lvl1pPr>
            <a:lvl2pPr marL="609585" indent="0">
              <a:buNone/>
              <a:defRPr/>
            </a:lvl2pPr>
          </a:lstStyle>
          <a:p>
            <a:r>
              <a:rPr lang="en-GB"/>
              <a:t>The date</a:t>
            </a:r>
          </a:p>
        </p:txBody>
      </p:sp>
      <p:sp>
        <p:nvSpPr>
          <p:cNvPr id="16" name="Presentation subheading">
            <a:extLst>
              <a:ext uri="{FF2B5EF4-FFF2-40B4-BE49-F238E27FC236}">
                <a16:creationId xmlns:a16="http://schemas.microsoft.com/office/drawing/2014/main" id="{569F6C30-CFDA-4A73-8159-BA2597507793}"/>
              </a:ext>
            </a:extLst>
          </p:cNvPr>
          <p:cNvSpPr>
            <a:spLocks noGrp="1"/>
          </p:cNvSpPr>
          <p:nvPr>
            <p:ph type="body" sz="quarter" idx="13" hasCustomPrompt="1"/>
          </p:nvPr>
        </p:nvSpPr>
        <p:spPr>
          <a:xfrm>
            <a:off x="565142" y="5162661"/>
            <a:ext cx="11080758" cy="646546"/>
          </a:xfrm>
          <a:prstGeom prst="rect">
            <a:avLst/>
          </a:prstGeom>
        </p:spPr>
        <p:txBody>
          <a:bodyPr lIns="0" tIns="0" rIns="0" bIns="0"/>
          <a:lstStyle>
            <a:lvl1pPr marL="0" indent="0">
              <a:lnSpc>
                <a:spcPct val="85000"/>
              </a:lnSpc>
              <a:spcBef>
                <a:spcPts val="0"/>
              </a:spcBef>
              <a:buNone/>
              <a:defRPr lang="en-GB" sz="2800" b="1" kern="1200" spc="0" baseline="0" dirty="0">
                <a:solidFill>
                  <a:schemeClr val="bg1"/>
                </a:solidFill>
                <a:effectLst/>
                <a:latin typeface="BHFBeats-Bold" panose="00000800000000000000" pitchFamily="2" charset="0"/>
                <a:ea typeface="+mn-ea"/>
                <a:cs typeface="+mn-cs"/>
              </a:defRPr>
            </a:lvl1pPr>
            <a:lvl2pPr marL="609585" indent="0">
              <a:buNone/>
              <a:defRPr/>
            </a:lvl2pPr>
          </a:lstStyle>
          <a:p>
            <a:r>
              <a:rPr lang="en-GB"/>
              <a:t>A short introductory statement </a:t>
            </a:r>
          </a:p>
        </p:txBody>
      </p:sp>
      <p:sp>
        <p:nvSpPr>
          <p:cNvPr id="18" name="Presentation title">
            <a:extLst>
              <a:ext uri="{FF2B5EF4-FFF2-40B4-BE49-F238E27FC236}">
                <a16:creationId xmlns:a16="http://schemas.microsoft.com/office/drawing/2014/main" id="{FF1053E2-F657-4202-8F6D-C20204B6D74E}"/>
              </a:ext>
            </a:extLst>
          </p:cNvPr>
          <p:cNvSpPr>
            <a:spLocks noGrp="1"/>
          </p:cNvSpPr>
          <p:nvPr>
            <p:ph type="body" sz="quarter" idx="11" hasCustomPrompt="1"/>
          </p:nvPr>
        </p:nvSpPr>
        <p:spPr>
          <a:xfrm>
            <a:off x="559372" y="3657600"/>
            <a:ext cx="11086528" cy="1355318"/>
          </a:xfrm>
          <a:prstGeom prst="rect">
            <a:avLst/>
          </a:prstGeom>
        </p:spPr>
        <p:txBody>
          <a:bodyPr lIns="0" tIns="0" rIns="0" bIns="0"/>
          <a:lstStyle>
            <a:lvl1pPr marL="0" indent="0">
              <a:lnSpc>
                <a:spcPct val="85000"/>
              </a:lnSpc>
              <a:spcBef>
                <a:spcPts val="0"/>
              </a:spcBef>
              <a:buNone/>
              <a:defRPr lang="en-GB" sz="7000" b="1" kern="1200" spc="0" baseline="0" dirty="0">
                <a:solidFill>
                  <a:schemeClr val="bg1"/>
                </a:solidFill>
                <a:effectLst/>
                <a:latin typeface="BHFBeats-Bold" panose="00000800000000000000" pitchFamily="2" charset="0"/>
                <a:ea typeface="+mn-ea"/>
                <a:cs typeface="+mn-cs"/>
              </a:defRPr>
            </a:lvl1pPr>
            <a:lvl2pPr marL="609585" indent="0">
              <a:buNone/>
              <a:defRPr/>
            </a:lvl2pPr>
          </a:lstStyle>
          <a:p>
            <a:r>
              <a:rPr lang="en-GB"/>
              <a:t>Your deck title</a:t>
            </a:r>
          </a:p>
        </p:txBody>
      </p:sp>
      <p:pic>
        <p:nvPicPr>
          <p:cNvPr id="19" name="BHF logo">
            <a:extLst>
              <a:ext uri="{FF2B5EF4-FFF2-40B4-BE49-F238E27FC236}">
                <a16:creationId xmlns:a16="http://schemas.microsoft.com/office/drawing/2014/main" id="{6C9F8BA4-6E6C-41DD-8A16-28776965535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0850" y="449262"/>
            <a:ext cx="1353599" cy="1117358"/>
          </a:xfrm>
          <a:prstGeom prst="rect">
            <a:avLst/>
          </a:prstGeom>
        </p:spPr>
      </p:pic>
    </p:spTree>
    <p:extLst>
      <p:ext uri="{BB962C8B-B14F-4D97-AF65-F5344CB8AC3E}">
        <p14:creationId xmlns:p14="http://schemas.microsoft.com/office/powerpoint/2010/main" val="654501173"/>
      </p:ext>
    </p:extLst>
  </p:cSld>
  <p:clrMapOvr>
    <a:masterClrMapping/>
  </p:clrMapOvr>
  <p:extLst>
    <p:ext uri="{DCECCB84-F9BA-43D5-87BE-67443E8EF086}">
      <p15:sldGuideLst xmlns:p15="http://schemas.microsoft.com/office/powerpoint/2012/main">
        <p15:guide id="1" orient="horz" pos="41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0_content slide - full bleed background">
    <p:spTree>
      <p:nvGrpSpPr>
        <p:cNvPr id="1" name=""/>
        <p:cNvGrpSpPr/>
        <p:nvPr/>
      </p:nvGrpSpPr>
      <p:grpSpPr>
        <a:xfrm>
          <a:off x="0" y="0"/>
          <a:ext cx="0" cy="0"/>
          <a:chOff x="0" y="0"/>
          <a:chExt cx="0" cy="0"/>
        </a:xfrm>
      </p:grpSpPr>
      <p:sp>
        <p:nvSpPr>
          <p:cNvPr id="7" name="Background image">
            <a:extLst>
              <a:ext uri="{FF2B5EF4-FFF2-40B4-BE49-F238E27FC236}">
                <a16:creationId xmlns:a16="http://schemas.microsoft.com/office/drawing/2014/main" id="{C9A9C1EF-90B3-4956-A098-8C85E5363B6F}"/>
              </a:ext>
            </a:extLst>
          </p:cNvPr>
          <p:cNvSpPr>
            <a:spLocks noGrp="1"/>
          </p:cNvSpPr>
          <p:nvPr>
            <p:ph type="pic" sz="quarter" idx="16" hasCustomPrompt="1"/>
          </p:nvPr>
        </p:nvSpPr>
        <p:spPr>
          <a:xfrm>
            <a:off x="0" y="0"/>
            <a:ext cx="12191999" cy="6858000"/>
          </a:xfrm>
          <a:prstGeom prst="rect">
            <a:avLst/>
          </a:prstGeom>
          <a:blipFill>
            <a:blip r:embed="rId2"/>
            <a:stretch>
              <a:fillRect/>
            </a:stretch>
          </a:blipFill>
        </p:spPr>
        <p:txBody>
          <a:bodyPr/>
          <a:lstStyle>
            <a:lvl1pPr marL="0" indent="0" algn="ctr">
              <a:buNone/>
              <a:defRPr sz="1800">
                <a:solidFill>
                  <a:schemeClr val="bg1"/>
                </a:solidFill>
              </a:defRPr>
            </a:lvl1pPr>
          </a:lstStyle>
          <a:p>
            <a:r>
              <a:rPr lang="en-GB"/>
              <a:t>&lt;Click on the icon to change this picture&gt;</a:t>
            </a:r>
          </a:p>
        </p:txBody>
      </p:sp>
      <p:sp>
        <p:nvSpPr>
          <p:cNvPr id="5" name="Slide number">
            <a:extLst>
              <a:ext uri="{FF2B5EF4-FFF2-40B4-BE49-F238E27FC236}">
                <a16:creationId xmlns:a16="http://schemas.microsoft.com/office/drawing/2014/main" id="{965684FB-3AEC-4280-9B40-C37B38FD6407}"/>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6" name="Image caption text">
            <a:extLst>
              <a:ext uri="{FF2B5EF4-FFF2-40B4-BE49-F238E27FC236}">
                <a16:creationId xmlns:a16="http://schemas.microsoft.com/office/drawing/2014/main" id="{6BFE81DB-A658-4BF4-ADCF-E3B1EBE69033}"/>
              </a:ext>
            </a:extLst>
          </p:cNvPr>
          <p:cNvSpPr>
            <a:spLocks noGrp="1"/>
          </p:cNvSpPr>
          <p:nvPr>
            <p:ph type="body" sz="quarter" idx="15" hasCustomPrompt="1"/>
          </p:nvPr>
        </p:nvSpPr>
        <p:spPr>
          <a:xfrm>
            <a:off x="9594850" y="447675"/>
            <a:ext cx="2162175" cy="393700"/>
          </a:xfrm>
          <a:prstGeom prst="rect">
            <a:avLst/>
          </a:prstGeom>
        </p:spPr>
        <p:txBody>
          <a:bodyPr lIns="0" tIns="0" rIns="0" bIns="0"/>
          <a:lstStyle>
            <a:lvl1pPr marL="0" indent="0" algn="r">
              <a:buNone/>
              <a:defRPr lang="en-US" sz="1200" kern="1200" dirty="0" smtClean="0">
                <a:solidFill>
                  <a:schemeClr val="tx1"/>
                </a:solidFill>
                <a:latin typeface="F37Ginger-Light" panose="00000500000000000000" pitchFamily="2" charset="0"/>
                <a:ea typeface="+mn-ea"/>
                <a:cs typeface="+mn-cs"/>
              </a:defRPr>
            </a:lvl1pPr>
            <a:lvl2pPr>
              <a:defRPr lang="en-US" sz="1200" kern="1200" dirty="0" smtClean="0">
                <a:solidFill>
                  <a:schemeClr val="bg1"/>
                </a:solidFill>
                <a:latin typeface="F37Ginger-Light" panose="00000500000000000000" pitchFamily="2" charset="0"/>
                <a:ea typeface="+mn-ea"/>
                <a:cs typeface="+mn-cs"/>
              </a:defRPr>
            </a:lvl2pPr>
            <a:lvl3pPr>
              <a:defRPr lang="en-US" sz="1200" kern="1200" dirty="0" smtClean="0">
                <a:solidFill>
                  <a:schemeClr val="bg1"/>
                </a:solidFill>
                <a:latin typeface="F37Ginger-Light" panose="00000500000000000000" pitchFamily="2" charset="0"/>
                <a:ea typeface="+mn-ea"/>
                <a:cs typeface="+mn-cs"/>
              </a:defRPr>
            </a:lvl3pPr>
            <a:lvl4pPr>
              <a:defRPr lang="en-US" sz="1200" kern="1200" dirty="0" smtClean="0">
                <a:solidFill>
                  <a:schemeClr val="bg1"/>
                </a:solidFill>
                <a:latin typeface="F37Ginger-Light" panose="00000500000000000000" pitchFamily="2" charset="0"/>
                <a:ea typeface="+mn-ea"/>
                <a:cs typeface="+mn-cs"/>
              </a:defRPr>
            </a:lvl4pPr>
            <a:lvl5pPr>
              <a:defRPr lang="en-GB" sz="1200" kern="1200" dirty="0">
                <a:solidFill>
                  <a:schemeClr val="bg1"/>
                </a:solidFill>
                <a:latin typeface="F37Ginger-Light" panose="00000500000000000000" pitchFamily="2" charset="0"/>
                <a:ea typeface="+mn-ea"/>
                <a:cs typeface="+mn-cs"/>
              </a:defRPr>
            </a:lvl5pPr>
          </a:lstStyle>
          <a:p>
            <a:r>
              <a:rPr lang="en-GB"/>
              <a:t>Add a caption here for your background image</a:t>
            </a:r>
          </a:p>
        </p:txBody>
      </p:sp>
    </p:spTree>
    <p:extLst>
      <p:ext uri="{BB962C8B-B14F-4D97-AF65-F5344CB8AC3E}">
        <p14:creationId xmlns:p14="http://schemas.microsoft.com/office/powerpoint/2010/main" val="26500572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1_Breaker slide - 2/3 bleed">
    <p:spTree>
      <p:nvGrpSpPr>
        <p:cNvPr id="1" name=""/>
        <p:cNvGrpSpPr/>
        <p:nvPr/>
      </p:nvGrpSpPr>
      <p:grpSpPr>
        <a:xfrm>
          <a:off x="0" y="0"/>
          <a:ext cx="0" cy="0"/>
          <a:chOff x="0" y="0"/>
          <a:chExt cx="0" cy="0"/>
        </a:xfrm>
      </p:grpSpPr>
      <p:sp>
        <p:nvSpPr>
          <p:cNvPr id="11" name="Background image">
            <a:extLst>
              <a:ext uri="{FF2B5EF4-FFF2-40B4-BE49-F238E27FC236}">
                <a16:creationId xmlns:a16="http://schemas.microsoft.com/office/drawing/2014/main" id="{24AC7B75-94FE-4A6A-A75B-D4E83759429D}"/>
              </a:ext>
            </a:extLst>
          </p:cNvPr>
          <p:cNvSpPr>
            <a:spLocks noGrp="1"/>
          </p:cNvSpPr>
          <p:nvPr>
            <p:ph type="pic" sz="quarter" idx="22" hasCustomPrompt="1"/>
          </p:nvPr>
        </p:nvSpPr>
        <p:spPr>
          <a:xfrm>
            <a:off x="-9537" y="0"/>
            <a:ext cx="12201537" cy="4926644"/>
          </a:xfrm>
          <a:custGeom>
            <a:avLst/>
            <a:gdLst>
              <a:gd name="connsiteX0" fmla="*/ 0 w 12201537"/>
              <a:gd name="connsiteY0" fmla="*/ 0 h 6789738"/>
              <a:gd name="connsiteX1" fmla="*/ 12201537 w 12201537"/>
              <a:gd name="connsiteY1" fmla="*/ 0 h 6789738"/>
              <a:gd name="connsiteX2" fmla="*/ 12201537 w 12201537"/>
              <a:gd name="connsiteY2" fmla="*/ 2058139 h 6789738"/>
              <a:gd name="connsiteX3" fmla="*/ 12010956 w 12201537"/>
              <a:gd name="connsiteY3" fmla="*/ 2246599 h 6789738"/>
              <a:gd name="connsiteX4" fmla="*/ 2680001 w 12201537"/>
              <a:gd name="connsiteY4" fmla="*/ 4659370 h 6789738"/>
              <a:gd name="connsiteX5" fmla="*/ 8274 w 12201537"/>
              <a:gd name="connsiteY5" fmla="*/ 3691139 h 6789738"/>
              <a:gd name="connsiteX6" fmla="*/ 8274 w 12201537"/>
              <a:gd name="connsiteY6" fmla="*/ 6789738 h 6789738"/>
              <a:gd name="connsiteX7" fmla="*/ 0 w 12201537"/>
              <a:gd name="connsiteY7" fmla="*/ 6789738 h 6789738"/>
              <a:gd name="connsiteX0" fmla="*/ 0 w 12201537"/>
              <a:gd name="connsiteY0" fmla="*/ 0 h 6789738"/>
              <a:gd name="connsiteX1" fmla="*/ 12201537 w 12201537"/>
              <a:gd name="connsiteY1" fmla="*/ 0 h 6789738"/>
              <a:gd name="connsiteX2" fmla="*/ 12201537 w 12201537"/>
              <a:gd name="connsiteY2" fmla="*/ 2058139 h 6789738"/>
              <a:gd name="connsiteX3" fmla="*/ 12010956 w 12201537"/>
              <a:gd name="connsiteY3" fmla="*/ 2246599 h 6789738"/>
              <a:gd name="connsiteX4" fmla="*/ 2680001 w 12201537"/>
              <a:gd name="connsiteY4" fmla="*/ 4659370 h 6789738"/>
              <a:gd name="connsiteX5" fmla="*/ 8274 w 12201537"/>
              <a:gd name="connsiteY5" fmla="*/ 3691139 h 6789738"/>
              <a:gd name="connsiteX6" fmla="*/ 8274 w 12201537"/>
              <a:gd name="connsiteY6" fmla="*/ 6789738 h 6789738"/>
              <a:gd name="connsiteX7" fmla="*/ 0 w 12201537"/>
              <a:gd name="connsiteY7" fmla="*/ 0 h 6789738"/>
              <a:gd name="connsiteX0" fmla="*/ 0 w 12201537"/>
              <a:gd name="connsiteY0" fmla="*/ 0 h 4926644"/>
              <a:gd name="connsiteX1" fmla="*/ 12201537 w 12201537"/>
              <a:gd name="connsiteY1" fmla="*/ 0 h 4926644"/>
              <a:gd name="connsiteX2" fmla="*/ 12201537 w 12201537"/>
              <a:gd name="connsiteY2" fmla="*/ 2058139 h 4926644"/>
              <a:gd name="connsiteX3" fmla="*/ 12010956 w 12201537"/>
              <a:gd name="connsiteY3" fmla="*/ 2246599 h 4926644"/>
              <a:gd name="connsiteX4" fmla="*/ 2680001 w 12201537"/>
              <a:gd name="connsiteY4" fmla="*/ 4659370 h 4926644"/>
              <a:gd name="connsiteX5" fmla="*/ 8274 w 12201537"/>
              <a:gd name="connsiteY5" fmla="*/ 3691139 h 4926644"/>
              <a:gd name="connsiteX6" fmla="*/ 0 w 12201537"/>
              <a:gd name="connsiteY6" fmla="*/ 0 h 49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537" h="4926644">
                <a:moveTo>
                  <a:pt x="0" y="0"/>
                </a:moveTo>
                <a:lnTo>
                  <a:pt x="12201537" y="0"/>
                </a:lnTo>
                <a:lnTo>
                  <a:pt x="12201537" y="2058139"/>
                </a:lnTo>
                <a:lnTo>
                  <a:pt x="12010956" y="2246599"/>
                </a:lnTo>
                <a:cubicBezTo>
                  <a:pt x="9666917" y="4489228"/>
                  <a:pt x="6277167" y="5435225"/>
                  <a:pt x="2680001" y="4659370"/>
                </a:cubicBezTo>
                <a:cubicBezTo>
                  <a:pt x="1709227" y="4450057"/>
                  <a:pt x="812081" y="4119556"/>
                  <a:pt x="8274" y="3691139"/>
                </a:cubicBezTo>
                <a:lnTo>
                  <a:pt x="0" y="0"/>
                </a:lnTo>
                <a:close/>
              </a:path>
            </a:pathLst>
          </a:custGeom>
          <a:blipFill>
            <a:blip r:embed="rId2"/>
            <a:stretch>
              <a:fillRect/>
            </a:stretch>
          </a:blipFill>
        </p:spPr>
        <p:txBody>
          <a:bodyPr wrap="square">
            <a:noAutofit/>
          </a:bodyPr>
          <a:lstStyle>
            <a:lvl1pPr marL="0" indent="0" algn="ctr">
              <a:buNone/>
              <a:defRPr sz="1800"/>
            </a:lvl1pPr>
          </a:lstStyle>
          <a:p>
            <a:r>
              <a:rPr lang="en-GB"/>
              <a:t>&lt;Click on the icon to change this picture&gt;</a:t>
            </a:r>
          </a:p>
        </p:txBody>
      </p:sp>
      <p:sp>
        <p:nvSpPr>
          <p:cNvPr id="6" name="Big Beat_01_medium presence">
            <a:extLst>
              <a:ext uri="{FF2B5EF4-FFF2-40B4-BE49-F238E27FC236}">
                <a16:creationId xmlns:a16="http://schemas.microsoft.com/office/drawing/2014/main" id="{D5DB1610-60FC-42A4-9C75-6A451BCCA9DD}"/>
              </a:ext>
            </a:extLst>
          </p:cNvPr>
          <p:cNvSpPr/>
          <p:nvPr/>
        </p:nvSpPr>
        <p:spPr>
          <a:xfrm>
            <a:off x="-9537" y="2014922"/>
            <a:ext cx="12233225" cy="4870401"/>
          </a:xfrm>
          <a:custGeom>
            <a:avLst/>
            <a:gdLst>
              <a:gd name="connsiteX0" fmla="*/ 12235769 w 12233225"/>
              <a:gd name="connsiteY0" fmla="*/ 9537 h 4870400"/>
              <a:gd name="connsiteX1" fmla="*/ 2681264 w 12233225"/>
              <a:gd name="connsiteY1" fmla="*/ 2643369 h 4870400"/>
              <a:gd name="connsiteX2" fmla="*/ 9537 w 12233225"/>
              <a:gd name="connsiteY2" fmla="*/ 1675138 h 4870400"/>
              <a:gd name="connsiteX3" fmla="*/ 9537 w 12233225"/>
              <a:gd name="connsiteY3" fmla="*/ 4864679 h 4870400"/>
              <a:gd name="connsiteX4" fmla="*/ 12235769 w 12233225"/>
              <a:gd name="connsiteY4" fmla="*/ 4864679 h 4870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3225" h="4870400">
                <a:moveTo>
                  <a:pt x="12235769" y="9537"/>
                </a:moveTo>
                <a:cubicBezTo>
                  <a:pt x="9886658" y="2410403"/>
                  <a:pt x="6394467" y="3444251"/>
                  <a:pt x="2681264" y="2643369"/>
                </a:cubicBezTo>
                <a:cubicBezTo>
                  <a:pt x="1710490" y="2434056"/>
                  <a:pt x="813344" y="2103555"/>
                  <a:pt x="9537" y="1675138"/>
                </a:cubicBezTo>
                <a:lnTo>
                  <a:pt x="9537" y="4864679"/>
                </a:lnTo>
                <a:lnTo>
                  <a:pt x="12235769" y="4864679"/>
                </a:lnTo>
                <a:close/>
              </a:path>
            </a:pathLst>
          </a:custGeom>
          <a:gradFill>
            <a:gsLst>
              <a:gs pos="0">
                <a:srgbClr val="EC2354"/>
              </a:gs>
              <a:gs pos="100000">
                <a:srgbClr val="EE2038"/>
              </a:gs>
            </a:gsLst>
            <a:lin ang="0" scaled="0"/>
          </a:gradFill>
          <a:ln w="9525" cap="flat">
            <a:solidFill>
              <a:schemeClr val="accent1"/>
            </a:solidFill>
            <a:prstDash val="solid"/>
            <a:miter/>
          </a:ln>
        </p:spPr>
        <p:txBody>
          <a:bodyPr rtlCol="0" anchor="ctr"/>
          <a:lstStyle/>
          <a:p>
            <a:endParaRPr lang="en-GB"/>
          </a:p>
        </p:txBody>
      </p:sp>
      <p:sp>
        <p:nvSpPr>
          <p:cNvPr id="5" name="Slide number">
            <a:extLst>
              <a:ext uri="{FF2B5EF4-FFF2-40B4-BE49-F238E27FC236}">
                <a16:creationId xmlns:a16="http://schemas.microsoft.com/office/drawing/2014/main" id="{965684FB-3AEC-4280-9B40-C37B38FD6407}"/>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7" name="Image caption text">
            <a:extLst>
              <a:ext uri="{FF2B5EF4-FFF2-40B4-BE49-F238E27FC236}">
                <a16:creationId xmlns:a16="http://schemas.microsoft.com/office/drawing/2014/main" id="{9D3D1CC3-FFF3-441D-91CB-5FB91E5B2BF6}"/>
              </a:ext>
            </a:extLst>
          </p:cNvPr>
          <p:cNvSpPr>
            <a:spLocks noGrp="1"/>
          </p:cNvSpPr>
          <p:nvPr>
            <p:ph type="body" sz="quarter" idx="15" hasCustomPrompt="1"/>
          </p:nvPr>
        </p:nvSpPr>
        <p:spPr>
          <a:xfrm>
            <a:off x="9594850" y="447675"/>
            <a:ext cx="2162175" cy="393700"/>
          </a:xfrm>
          <a:prstGeom prst="rect">
            <a:avLst/>
          </a:prstGeom>
        </p:spPr>
        <p:txBody>
          <a:bodyPr lIns="0" tIns="0" rIns="0" bIns="0"/>
          <a:lstStyle>
            <a:lvl1pPr marL="0" indent="0" algn="r">
              <a:buNone/>
              <a:defRPr lang="en-US" sz="1200" kern="1200" dirty="0" smtClean="0">
                <a:solidFill>
                  <a:schemeClr val="tx1"/>
                </a:solidFill>
                <a:latin typeface="F37Ginger-Light" panose="00000500000000000000" pitchFamily="2" charset="0"/>
                <a:ea typeface="+mn-ea"/>
                <a:cs typeface="+mn-cs"/>
              </a:defRPr>
            </a:lvl1pPr>
            <a:lvl2pPr>
              <a:defRPr lang="en-US" sz="1200" kern="1200" dirty="0" smtClean="0">
                <a:solidFill>
                  <a:schemeClr val="bg1"/>
                </a:solidFill>
                <a:latin typeface="F37Ginger-Light" panose="00000500000000000000" pitchFamily="2" charset="0"/>
                <a:ea typeface="+mn-ea"/>
                <a:cs typeface="+mn-cs"/>
              </a:defRPr>
            </a:lvl2pPr>
            <a:lvl3pPr>
              <a:defRPr lang="en-US" sz="1200" kern="1200" dirty="0" smtClean="0">
                <a:solidFill>
                  <a:schemeClr val="bg1"/>
                </a:solidFill>
                <a:latin typeface="F37Ginger-Light" panose="00000500000000000000" pitchFamily="2" charset="0"/>
                <a:ea typeface="+mn-ea"/>
                <a:cs typeface="+mn-cs"/>
              </a:defRPr>
            </a:lvl3pPr>
            <a:lvl4pPr>
              <a:defRPr lang="en-US" sz="1200" kern="1200" dirty="0" smtClean="0">
                <a:solidFill>
                  <a:schemeClr val="bg1"/>
                </a:solidFill>
                <a:latin typeface="F37Ginger-Light" panose="00000500000000000000" pitchFamily="2" charset="0"/>
                <a:ea typeface="+mn-ea"/>
                <a:cs typeface="+mn-cs"/>
              </a:defRPr>
            </a:lvl4pPr>
            <a:lvl5pPr>
              <a:defRPr lang="en-GB" sz="1200" kern="1200" dirty="0">
                <a:solidFill>
                  <a:schemeClr val="bg1"/>
                </a:solidFill>
                <a:latin typeface="F37Ginger-Light" panose="00000500000000000000" pitchFamily="2" charset="0"/>
                <a:ea typeface="+mn-ea"/>
                <a:cs typeface="+mn-cs"/>
              </a:defRPr>
            </a:lvl5pPr>
          </a:lstStyle>
          <a:p>
            <a:r>
              <a:rPr lang="en-GB"/>
              <a:t>Add a caption here for your background image</a:t>
            </a:r>
          </a:p>
        </p:txBody>
      </p:sp>
      <p:sp>
        <p:nvSpPr>
          <p:cNvPr id="9" name="Section title">
            <a:extLst>
              <a:ext uri="{FF2B5EF4-FFF2-40B4-BE49-F238E27FC236}">
                <a16:creationId xmlns:a16="http://schemas.microsoft.com/office/drawing/2014/main" id="{A1463905-5143-4AAB-A233-A499CB1F3C4B}"/>
              </a:ext>
            </a:extLst>
          </p:cNvPr>
          <p:cNvSpPr>
            <a:spLocks noGrp="1"/>
          </p:cNvSpPr>
          <p:nvPr>
            <p:ph type="body" sz="quarter" idx="21" hasCustomPrompt="1"/>
          </p:nvPr>
        </p:nvSpPr>
        <p:spPr>
          <a:xfrm>
            <a:off x="704850" y="5118029"/>
            <a:ext cx="10904538" cy="890588"/>
          </a:xfrm>
          <a:prstGeom prst="rect">
            <a:avLst/>
          </a:prstGeom>
        </p:spPr>
        <p:txBody>
          <a:bodyPr anchor="ctr" anchorCtr="0"/>
          <a:lstStyle>
            <a:lvl1pPr marL="0" indent="0">
              <a:buNone/>
              <a:defRPr lang="en-US" sz="5400" b="1" kern="1200" spc="0" baseline="0" dirty="0" smtClean="0">
                <a:solidFill>
                  <a:schemeClr val="bg1"/>
                </a:solidFill>
                <a:effectLst/>
                <a:latin typeface="BHFBeats-Bold" panose="00000800000000000000" pitchFamily="2" charset="0"/>
                <a:ea typeface="+mn-ea"/>
                <a:cs typeface="+mn-cs"/>
              </a:defRPr>
            </a:lvl1pPr>
            <a:lvl2pPr marL="0" indent="0">
              <a:buNone/>
              <a:defRPr lang="en-US" sz="4000" b="1" kern="1200" spc="0" baseline="0" dirty="0" smtClean="0">
                <a:solidFill>
                  <a:schemeClr val="bg1"/>
                </a:solidFill>
                <a:effectLst/>
                <a:latin typeface="BHFBeats-Bold" panose="00000800000000000000" pitchFamily="2" charset="0"/>
                <a:ea typeface="+mn-ea"/>
                <a:cs typeface="+mn-cs"/>
              </a:defRPr>
            </a:lvl2pPr>
            <a:lvl3pPr marL="0" indent="0">
              <a:buNone/>
              <a:defRPr lang="en-US" sz="3600" b="1" kern="1200" spc="0" baseline="0" dirty="0" smtClean="0">
                <a:solidFill>
                  <a:schemeClr val="bg1"/>
                </a:solidFill>
                <a:effectLst/>
                <a:latin typeface="BHFBeats-Bold" panose="00000800000000000000" pitchFamily="2" charset="0"/>
                <a:ea typeface="+mn-ea"/>
                <a:cs typeface="+mn-cs"/>
              </a:defRPr>
            </a:lvl3pPr>
            <a:lvl4pPr marL="0" indent="0">
              <a:buNone/>
              <a:defRPr lang="en-US" sz="3200" b="1" kern="1200" spc="0" baseline="0" dirty="0" smtClean="0">
                <a:solidFill>
                  <a:schemeClr val="bg1"/>
                </a:solidFill>
                <a:effectLst/>
                <a:latin typeface="BHFBeats-Bold" panose="00000800000000000000" pitchFamily="2" charset="0"/>
                <a:ea typeface="+mn-ea"/>
                <a:cs typeface="+mn-cs"/>
              </a:defRPr>
            </a:lvl4pPr>
            <a:lvl5pPr marL="0" indent="0">
              <a:buNone/>
              <a:defRPr lang="en-GB" sz="2800" b="1" kern="1200" spc="0" baseline="0" dirty="0" smtClean="0">
                <a:solidFill>
                  <a:schemeClr val="bg1"/>
                </a:solidFill>
                <a:effectLst/>
                <a:latin typeface="BHFBeats-Bold" panose="00000800000000000000" pitchFamily="2" charset="0"/>
                <a:ea typeface="+mn-ea"/>
                <a:cs typeface="+mn-cs"/>
              </a:defRPr>
            </a:lvl5pPr>
          </a:lstStyle>
          <a:p>
            <a:pPr lvl="0"/>
            <a:r>
              <a:rPr lang="en-US"/>
              <a:t>The title of your section</a:t>
            </a:r>
          </a:p>
          <a:p>
            <a:pPr lvl="1"/>
            <a:r>
              <a:rPr lang="en-US"/>
              <a:t>Short introductory text</a:t>
            </a:r>
          </a:p>
          <a:p>
            <a:pPr lvl="2"/>
            <a:r>
              <a:rPr lang="en-US"/>
              <a:t>Short introductory text</a:t>
            </a:r>
          </a:p>
          <a:p>
            <a:pPr lvl="3"/>
            <a:r>
              <a:rPr lang="en-US"/>
              <a:t>Short introductory text</a:t>
            </a:r>
          </a:p>
          <a:p>
            <a:pPr lvl="4"/>
            <a:r>
              <a:rPr lang="en-US"/>
              <a:t>Short introductory text</a:t>
            </a:r>
            <a:endParaRPr lang="en-GB"/>
          </a:p>
        </p:txBody>
      </p:sp>
    </p:spTree>
    <p:extLst>
      <p:ext uri="{BB962C8B-B14F-4D97-AF65-F5344CB8AC3E}">
        <p14:creationId xmlns:p14="http://schemas.microsoft.com/office/powerpoint/2010/main" val="241226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2_Breaker slide - 1/2 bleed">
    <p:spTree>
      <p:nvGrpSpPr>
        <p:cNvPr id="1" name=""/>
        <p:cNvGrpSpPr/>
        <p:nvPr/>
      </p:nvGrpSpPr>
      <p:grpSpPr>
        <a:xfrm>
          <a:off x="0" y="0"/>
          <a:ext cx="0" cy="0"/>
          <a:chOff x="0" y="0"/>
          <a:chExt cx="0" cy="0"/>
        </a:xfrm>
      </p:grpSpPr>
      <p:sp>
        <p:nvSpPr>
          <p:cNvPr id="13" name="Background image">
            <a:extLst>
              <a:ext uri="{FF2B5EF4-FFF2-40B4-BE49-F238E27FC236}">
                <a16:creationId xmlns:a16="http://schemas.microsoft.com/office/drawing/2014/main" id="{1E5B2CB0-DF13-44B9-8233-C4F4FBE12207}"/>
              </a:ext>
            </a:extLst>
          </p:cNvPr>
          <p:cNvSpPr>
            <a:spLocks noGrp="1"/>
          </p:cNvSpPr>
          <p:nvPr>
            <p:ph type="pic" sz="quarter" idx="27" hasCustomPrompt="1"/>
          </p:nvPr>
        </p:nvSpPr>
        <p:spPr>
          <a:xfrm>
            <a:off x="6114738" y="0"/>
            <a:ext cx="6077263" cy="6858000"/>
          </a:xfrm>
          <a:custGeom>
            <a:avLst/>
            <a:gdLst>
              <a:gd name="connsiteX0" fmla="*/ 457971 w 6077263"/>
              <a:gd name="connsiteY0" fmla="*/ 0 h 6858000"/>
              <a:gd name="connsiteX1" fmla="*/ 6077263 w 6077263"/>
              <a:gd name="connsiteY1" fmla="*/ 0 h 6858000"/>
              <a:gd name="connsiteX2" fmla="*/ 6077263 w 6077263"/>
              <a:gd name="connsiteY2" fmla="*/ 6858000 h 6858000"/>
              <a:gd name="connsiteX3" fmla="*/ 658205 w 6077263"/>
              <a:gd name="connsiteY3" fmla="*/ 6858000 h 6858000"/>
              <a:gd name="connsiteX4" fmla="*/ 508790 w 6077263"/>
              <a:gd name="connsiteY4" fmla="*/ 6420884 h 6858000"/>
              <a:gd name="connsiteX5" fmla="*/ 0 w 6077263"/>
              <a:gd name="connsiteY5" fmla="*/ 3124379 h 6858000"/>
              <a:gd name="connsiteX6" fmla="*/ 342254 w 6077263"/>
              <a:gd name="connsiteY6" fmla="*/ 4074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7263" h="6858000">
                <a:moveTo>
                  <a:pt x="457971" y="0"/>
                </a:moveTo>
                <a:lnTo>
                  <a:pt x="6077263" y="0"/>
                </a:lnTo>
                <a:lnTo>
                  <a:pt x="6077263" y="6858000"/>
                </a:lnTo>
                <a:lnTo>
                  <a:pt x="658205" y="6858000"/>
                </a:lnTo>
                <a:lnTo>
                  <a:pt x="508790" y="6420884"/>
                </a:lnTo>
                <a:cubicBezTo>
                  <a:pt x="178317" y="5381137"/>
                  <a:pt x="0" y="4273582"/>
                  <a:pt x="0" y="3124379"/>
                </a:cubicBezTo>
                <a:cubicBezTo>
                  <a:pt x="0" y="2186254"/>
                  <a:pt x="118828" y="1275884"/>
                  <a:pt x="342254" y="407497"/>
                </a:cubicBezTo>
                <a:close/>
              </a:path>
            </a:pathLst>
          </a:custGeom>
          <a:blipFill>
            <a:blip r:embed="rId2"/>
            <a:stretch>
              <a:fillRect/>
            </a:stretch>
          </a:blipFill>
        </p:spPr>
        <p:txBody>
          <a:bodyPr wrap="square">
            <a:noAutofit/>
          </a:bodyPr>
          <a:lstStyle>
            <a:lvl1pPr marL="0" indent="0" algn="ctr">
              <a:buNone/>
              <a:defRPr sz="1800"/>
            </a:lvl1pPr>
          </a:lstStyle>
          <a:p>
            <a:r>
              <a:rPr lang="en-GB"/>
              <a:t>&lt;Click on the icon to change this picture&gt;</a:t>
            </a:r>
          </a:p>
        </p:txBody>
      </p:sp>
      <p:sp>
        <p:nvSpPr>
          <p:cNvPr id="20" name="Big Beat_01_medium presence">
            <a:extLst>
              <a:ext uri="{FF2B5EF4-FFF2-40B4-BE49-F238E27FC236}">
                <a16:creationId xmlns:a16="http://schemas.microsoft.com/office/drawing/2014/main" id="{25279536-FDB7-47BC-A444-FED4FDD46E1F}"/>
              </a:ext>
            </a:extLst>
          </p:cNvPr>
          <p:cNvSpPr/>
          <p:nvPr userDrawn="1"/>
        </p:nvSpPr>
        <p:spPr>
          <a:xfrm>
            <a:off x="1" y="-21779"/>
            <a:ext cx="6790257" cy="6924083"/>
          </a:xfrm>
          <a:custGeom>
            <a:avLst/>
            <a:gdLst>
              <a:gd name="connsiteX0" fmla="*/ 0 w 6790257"/>
              <a:gd name="connsiteY0" fmla="*/ 0 h 6924083"/>
              <a:gd name="connsiteX1" fmla="*/ 6578841 w 6790257"/>
              <a:gd name="connsiteY1" fmla="*/ 0 h 6924083"/>
              <a:gd name="connsiteX2" fmla="*/ 6456991 w 6790257"/>
              <a:gd name="connsiteY2" fmla="*/ 429097 h 6924083"/>
              <a:gd name="connsiteX3" fmla="*/ 6114737 w 6790257"/>
              <a:gd name="connsiteY3" fmla="*/ 3145979 h 6924083"/>
              <a:gd name="connsiteX4" fmla="*/ 6774398 w 6790257"/>
              <a:gd name="connsiteY4" fmla="*/ 6883862 h 6924083"/>
              <a:gd name="connsiteX5" fmla="*/ 6790257 w 6790257"/>
              <a:gd name="connsiteY5" fmla="*/ 6924083 h 6924083"/>
              <a:gd name="connsiteX6" fmla="*/ 0 w 6790257"/>
              <a:gd name="connsiteY6" fmla="*/ 6924083 h 692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257" h="6924083">
                <a:moveTo>
                  <a:pt x="0" y="0"/>
                </a:moveTo>
                <a:lnTo>
                  <a:pt x="6578841" y="0"/>
                </a:lnTo>
                <a:lnTo>
                  <a:pt x="6456991" y="429097"/>
                </a:lnTo>
                <a:cubicBezTo>
                  <a:pt x="6233565" y="1297484"/>
                  <a:pt x="6114737" y="2207854"/>
                  <a:pt x="6114737" y="3145979"/>
                </a:cubicBezTo>
                <a:cubicBezTo>
                  <a:pt x="6114737" y="4459354"/>
                  <a:pt x="6347640" y="5718331"/>
                  <a:pt x="6774398" y="6883862"/>
                </a:cubicBezTo>
                <a:lnTo>
                  <a:pt x="6790257" y="6924083"/>
                </a:lnTo>
                <a:lnTo>
                  <a:pt x="0" y="6924083"/>
                </a:lnTo>
                <a:close/>
              </a:path>
            </a:pathLst>
          </a:custGeom>
          <a:gradFill>
            <a:gsLst>
              <a:gs pos="0">
                <a:srgbClr val="ED1F54"/>
              </a:gs>
              <a:gs pos="100000">
                <a:schemeClr val="accent1"/>
              </a:gs>
            </a:gsLst>
            <a:lin ang="0" scaled="0"/>
          </a:gradFill>
        </p:spPr>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defTabSz="1219170">
              <a:spcAft>
                <a:spcPts val="1200"/>
              </a:spcAft>
            </a:pPr>
            <a:endParaRPr lang="en-GB" sz="1400">
              <a:solidFill>
                <a:schemeClr val="bg1"/>
              </a:solidFill>
              <a:latin typeface="F37Ginger-Light" panose="00000500000000000000" pitchFamily="2" charset="0"/>
            </a:endParaRPr>
          </a:p>
        </p:txBody>
      </p:sp>
      <p:sp>
        <p:nvSpPr>
          <p:cNvPr id="5" name="Slide number">
            <a:extLst>
              <a:ext uri="{FF2B5EF4-FFF2-40B4-BE49-F238E27FC236}">
                <a16:creationId xmlns:a16="http://schemas.microsoft.com/office/drawing/2014/main" id="{965684FB-3AEC-4280-9B40-C37B38FD6407}"/>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7" name="Image caption text">
            <a:extLst>
              <a:ext uri="{FF2B5EF4-FFF2-40B4-BE49-F238E27FC236}">
                <a16:creationId xmlns:a16="http://schemas.microsoft.com/office/drawing/2014/main" id="{9D3D1CC3-FFF3-441D-91CB-5FB91E5B2BF6}"/>
              </a:ext>
            </a:extLst>
          </p:cNvPr>
          <p:cNvSpPr>
            <a:spLocks noGrp="1"/>
          </p:cNvSpPr>
          <p:nvPr>
            <p:ph type="body" sz="quarter" idx="15" hasCustomPrompt="1"/>
          </p:nvPr>
        </p:nvSpPr>
        <p:spPr>
          <a:xfrm>
            <a:off x="9594850" y="447675"/>
            <a:ext cx="2162175" cy="393700"/>
          </a:xfrm>
          <a:prstGeom prst="rect">
            <a:avLst/>
          </a:prstGeom>
        </p:spPr>
        <p:txBody>
          <a:bodyPr lIns="0" tIns="0" rIns="0" bIns="0"/>
          <a:lstStyle>
            <a:lvl1pPr marL="0" indent="0" algn="r">
              <a:buNone/>
              <a:defRPr lang="en-US" sz="1200" kern="1200" dirty="0" smtClean="0">
                <a:solidFill>
                  <a:schemeClr val="tx1"/>
                </a:solidFill>
                <a:latin typeface="F37Ginger-Light" panose="00000500000000000000" pitchFamily="2" charset="0"/>
                <a:ea typeface="+mn-ea"/>
                <a:cs typeface="+mn-cs"/>
              </a:defRPr>
            </a:lvl1pPr>
            <a:lvl2pPr>
              <a:defRPr lang="en-US" sz="1200" kern="1200" dirty="0" smtClean="0">
                <a:solidFill>
                  <a:schemeClr val="bg1"/>
                </a:solidFill>
                <a:latin typeface="F37Ginger-Light" panose="00000500000000000000" pitchFamily="2" charset="0"/>
                <a:ea typeface="+mn-ea"/>
                <a:cs typeface="+mn-cs"/>
              </a:defRPr>
            </a:lvl2pPr>
            <a:lvl3pPr>
              <a:defRPr lang="en-US" sz="1200" kern="1200" dirty="0" smtClean="0">
                <a:solidFill>
                  <a:schemeClr val="bg1"/>
                </a:solidFill>
                <a:latin typeface="F37Ginger-Light" panose="00000500000000000000" pitchFamily="2" charset="0"/>
                <a:ea typeface="+mn-ea"/>
                <a:cs typeface="+mn-cs"/>
              </a:defRPr>
            </a:lvl3pPr>
            <a:lvl4pPr>
              <a:defRPr lang="en-US" sz="1200" kern="1200" dirty="0" smtClean="0">
                <a:solidFill>
                  <a:schemeClr val="bg1"/>
                </a:solidFill>
                <a:latin typeface="F37Ginger-Light" panose="00000500000000000000" pitchFamily="2" charset="0"/>
                <a:ea typeface="+mn-ea"/>
                <a:cs typeface="+mn-cs"/>
              </a:defRPr>
            </a:lvl4pPr>
            <a:lvl5pPr>
              <a:defRPr lang="en-GB" sz="1200" kern="1200" dirty="0">
                <a:solidFill>
                  <a:schemeClr val="bg1"/>
                </a:solidFill>
                <a:latin typeface="F37Ginger-Light" panose="00000500000000000000" pitchFamily="2" charset="0"/>
                <a:ea typeface="+mn-ea"/>
                <a:cs typeface="+mn-cs"/>
              </a:defRPr>
            </a:lvl5pPr>
          </a:lstStyle>
          <a:p>
            <a:r>
              <a:rPr lang="en-GB"/>
              <a:t>Add a caption here for your background image</a:t>
            </a:r>
          </a:p>
        </p:txBody>
      </p:sp>
      <p:sp>
        <p:nvSpPr>
          <p:cNvPr id="14" name="Footer">
            <a:extLst>
              <a:ext uri="{FF2B5EF4-FFF2-40B4-BE49-F238E27FC236}">
                <a16:creationId xmlns:a16="http://schemas.microsoft.com/office/drawing/2014/main" id="{FC7E2DC4-6BC7-42FE-BDFD-AAB47E7C7EC2}"/>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bg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5" name="Slide number">
            <a:extLst>
              <a:ext uri="{FF2B5EF4-FFF2-40B4-BE49-F238E27FC236}">
                <a16:creationId xmlns:a16="http://schemas.microsoft.com/office/drawing/2014/main" id="{0ED9D5F3-99E5-4953-8B55-E20C3E25FE92}"/>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16" name="Date">
            <a:extLst>
              <a:ext uri="{FF2B5EF4-FFF2-40B4-BE49-F238E27FC236}">
                <a16:creationId xmlns:a16="http://schemas.microsoft.com/office/drawing/2014/main" id="{AE87BC97-A04D-4C93-A509-9319C77EF250}"/>
              </a:ext>
            </a:extLst>
          </p:cNvPr>
          <p:cNvSpPr>
            <a:spLocks noGrp="1"/>
          </p:cNvSpPr>
          <p:nvPr>
            <p:ph type="body" sz="quarter" idx="26"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bg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1" name="Section title">
            <a:extLst>
              <a:ext uri="{FF2B5EF4-FFF2-40B4-BE49-F238E27FC236}">
                <a16:creationId xmlns:a16="http://schemas.microsoft.com/office/drawing/2014/main" id="{4F8F0B0C-D19F-4C09-A638-84B65C28BA6E}"/>
              </a:ext>
            </a:extLst>
          </p:cNvPr>
          <p:cNvSpPr>
            <a:spLocks noGrp="1"/>
          </p:cNvSpPr>
          <p:nvPr>
            <p:ph type="body" sz="quarter" idx="18" hasCustomPrompt="1"/>
          </p:nvPr>
        </p:nvSpPr>
        <p:spPr>
          <a:xfrm>
            <a:off x="704850" y="2823127"/>
            <a:ext cx="5217386" cy="890588"/>
          </a:xfrm>
          <a:prstGeom prst="rect">
            <a:avLst/>
          </a:prstGeom>
        </p:spPr>
        <p:txBody>
          <a:bodyPr anchor="ctr" anchorCtr="0"/>
          <a:lstStyle>
            <a:lvl1pPr marL="0" indent="0">
              <a:buNone/>
              <a:defRPr lang="en-US" sz="5400" b="1" kern="1200" spc="0" baseline="0" dirty="0" smtClean="0">
                <a:solidFill>
                  <a:schemeClr val="bg1"/>
                </a:solidFill>
                <a:effectLst/>
                <a:latin typeface="BHFBeats-Bold" panose="00000800000000000000" pitchFamily="2" charset="0"/>
                <a:ea typeface="+mn-ea"/>
                <a:cs typeface="+mn-cs"/>
              </a:defRPr>
            </a:lvl1pPr>
            <a:lvl2pPr marL="0" indent="0">
              <a:buNone/>
              <a:defRPr lang="en-US" sz="4000" b="1" kern="1200" spc="0" baseline="0" dirty="0" smtClean="0">
                <a:solidFill>
                  <a:schemeClr val="bg1"/>
                </a:solidFill>
                <a:effectLst/>
                <a:latin typeface="BHFBeats-Bold" panose="00000800000000000000" pitchFamily="2" charset="0"/>
                <a:ea typeface="+mn-ea"/>
                <a:cs typeface="+mn-cs"/>
              </a:defRPr>
            </a:lvl2pPr>
            <a:lvl3pPr marL="0" indent="0">
              <a:buNone/>
              <a:defRPr lang="en-US" sz="3600" b="1" kern="1200" spc="0" baseline="0" dirty="0" smtClean="0">
                <a:solidFill>
                  <a:schemeClr val="bg1"/>
                </a:solidFill>
                <a:effectLst/>
                <a:latin typeface="BHFBeats-Bold" panose="00000800000000000000" pitchFamily="2" charset="0"/>
                <a:ea typeface="+mn-ea"/>
                <a:cs typeface="+mn-cs"/>
              </a:defRPr>
            </a:lvl3pPr>
            <a:lvl4pPr marL="0" indent="0">
              <a:buNone/>
              <a:defRPr lang="en-US" sz="3200" b="1" kern="1200" spc="0" baseline="0" dirty="0" smtClean="0">
                <a:solidFill>
                  <a:schemeClr val="bg1"/>
                </a:solidFill>
                <a:effectLst/>
                <a:latin typeface="BHFBeats-Bold" panose="00000800000000000000" pitchFamily="2" charset="0"/>
                <a:ea typeface="+mn-ea"/>
                <a:cs typeface="+mn-cs"/>
              </a:defRPr>
            </a:lvl4pPr>
            <a:lvl5pPr marL="0" indent="0">
              <a:buNone/>
              <a:defRPr lang="en-GB" sz="2800" b="1" kern="1200" spc="0" baseline="0" dirty="0" smtClean="0">
                <a:solidFill>
                  <a:schemeClr val="bg1"/>
                </a:solidFill>
                <a:effectLst/>
                <a:latin typeface="BHFBeats-Bold" panose="00000800000000000000" pitchFamily="2" charset="0"/>
                <a:ea typeface="+mn-ea"/>
                <a:cs typeface="+mn-cs"/>
              </a:defRPr>
            </a:lvl5pPr>
          </a:lstStyle>
          <a:p>
            <a:pPr lvl="0"/>
            <a:r>
              <a:rPr lang="en-US"/>
              <a:t>The title of your section</a:t>
            </a:r>
          </a:p>
          <a:p>
            <a:pPr lvl="1"/>
            <a:r>
              <a:rPr lang="en-US"/>
              <a:t>Short introductory text</a:t>
            </a:r>
          </a:p>
          <a:p>
            <a:pPr lvl="2"/>
            <a:r>
              <a:rPr lang="en-US"/>
              <a:t>Short introductory text</a:t>
            </a:r>
          </a:p>
          <a:p>
            <a:pPr lvl="3"/>
            <a:r>
              <a:rPr lang="en-US"/>
              <a:t>Short introductory text</a:t>
            </a:r>
          </a:p>
          <a:p>
            <a:pPr lvl="4"/>
            <a:r>
              <a:rPr lang="en-US"/>
              <a:t>Short introductory text</a:t>
            </a:r>
            <a:endParaRPr lang="en-GB"/>
          </a:p>
        </p:txBody>
      </p:sp>
    </p:spTree>
    <p:extLst>
      <p:ext uri="{BB962C8B-B14F-4D97-AF65-F5344CB8AC3E}">
        <p14:creationId xmlns:p14="http://schemas.microsoft.com/office/powerpoint/2010/main" val="40730625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3_Breaker slide - 1/2 bleed">
    <p:spTree>
      <p:nvGrpSpPr>
        <p:cNvPr id="1" name=""/>
        <p:cNvGrpSpPr/>
        <p:nvPr/>
      </p:nvGrpSpPr>
      <p:grpSpPr>
        <a:xfrm>
          <a:off x="0" y="0"/>
          <a:ext cx="0" cy="0"/>
          <a:chOff x="0" y="0"/>
          <a:chExt cx="0" cy="0"/>
        </a:xfrm>
      </p:grpSpPr>
      <p:sp>
        <p:nvSpPr>
          <p:cNvPr id="14" name="Background image">
            <a:extLst>
              <a:ext uri="{FF2B5EF4-FFF2-40B4-BE49-F238E27FC236}">
                <a16:creationId xmlns:a16="http://schemas.microsoft.com/office/drawing/2014/main" id="{9A9A49E0-8850-4B21-A50A-9527163AD03C}"/>
              </a:ext>
            </a:extLst>
          </p:cNvPr>
          <p:cNvSpPr>
            <a:spLocks noGrp="1"/>
          </p:cNvSpPr>
          <p:nvPr>
            <p:ph type="pic" sz="quarter" idx="27" hasCustomPrompt="1"/>
          </p:nvPr>
        </p:nvSpPr>
        <p:spPr>
          <a:xfrm>
            <a:off x="0" y="0"/>
            <a:ext cx="6079120" cy="6858000"/>
          </a:xfrm>
          <a:custGeom>
            <a:avLst/>
            <a:gdLst>
              <a:gd name="connsiteX0" fmla="*/ 0 w 6079120"/>
              <a:gd name="connsiteY0" fmla="*/ 0 h 6858000"/>
              <a:gd name="connsiteX1" fmla="*/ 5621150 w 6079120"/>
              <a:gd name="connsiteY1" fmla="*/ 0 h 6858000"/>
              <a:gd name="connsiteX2" fmla="*/ 5736866 w 6079120"/>
              <a:gd name="connsiteY2" fmla="*/ 407497 h 6858000"/>
              <a:gd name="connsiteX3" fmla="*/ 6079120 w 6079120"/>
              <a:gd name="connsiteY3" fmla="*/ 3124379 h 6858000"/>
              <a:gd name="connsiteX4" fmla="*/ 5570330 w 6079120"/>
              <a:gd name="connsiteY4" fmla="*/ 6420884 h 6858000"/>
              <a:gd name="connsiteX5" fmla="*/ 5420916 w 6079120"/>
              <a:gd name="connsiteY5" fmla="*/ 6858000 h 6858000"/>
              <a:gd name="connsiteX6" fmla="*/ 0 w 60791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9120" h="6858000">
                <a:moveTo>
                  <a:pt x="0" y="0"/>
                </a:moveTo>
                <a:lnTo>
                  <a:pt x="5621150" y="0"/>
                </a:lnTo>
                <a:lnTo>
                  <a:pt x="5736866" y="407497"/>
                </a:lnTo>
                <a:cubicBezTo>
                  <a:pt x="5960292" y="1275884"/>
                  <a:pt x="6079120" y="2186254"/>
                  <a:pt x="6079120" y="3124379"/>
                </a:cubicBezTo>
                <a:cubicBezTo>
                  <a:pt x="6079120" y="4273582"/>
                  <a:pt x="5900804" y="5381137"/>
                  <a:pt x="5570330" y="6420884"/>
                </a:cubicBezTo>
                <a:lnTo>
                  <a:pt x="5420916" y="6858000"/>
                </a:lnTo>
                <a:lnTo>
                  <a:pt x="0" y="6858000"/>
                </a:lnTo>
                <a:close/>
              </a:path>
            </a:pathLst>
          </a:custGeom>
          <a:blipFill>
            <a:blip r:embed="rId2"/>
            <a:stretch>
              <a:fillRect/>
            </a:stretch>
          </a:blipFill>
        </p:spPr>
        <p:txBody>
          <a:bodyPr wrap="square">
            <a:noAutofit/>
          </a:bodyPr>
          <a:lstStyle>
            <a:lvl1pPr marL="0" indent="0" algn="ctr">
              <a:buNone/>
              <a:defRPr sz="1800"/>
            </a:lvl1pPr>
          </a:lstStyle>
          <a:p>
            <a:r>
              <a:rPr lang="en-GB"/>
              <a:t>&lt;Click on the icon to change this picture&gt;</a:t>
            </a:r>
          </a:p>
        </p:txBody>
      </p:sp>
      <p:sp>
        <p:nvSpPr>
          <p:cNvPr id="25" name="Big Beat_01_medium presence">
            <a:extLst>
              <a:ext uri="{FF2B5EF4-FFF2-40B4-BE49-F238E27FC236}">
                <a16:creationId xmlns:a16="http://schemas.microsoft.com/office/drawing/2014/main" id="{BCD9295E-BF1F-407B-92C7-CBB56603BD07}"/>
              </a:ext>
            </a:extLst>
          </p:cNvPr>
          <p:cNvSpPr/>
          <p:nvPr userDrawn="1"/>
        </p:nvSpPr>
        <p:spPr>
          <a:xfrm flipH="1">
            <a:off x="5401743" y="-21779"/>
            <a:ext cx="6790257" cy="6924083"/>
          </a:xfrm>
          <a:custGeom>
            <a:avLst/>
            <a:gdLst>
              <a:gd name="connsiteX0" fmla="*/ 0 w 6790257"/>
              <a:gd name="connsiteY0" fmla="*/ 0 h 6924083"/>
              <a:gd name="connsiteX1" fmla="*/ 6578841 w 6790257"/>
              <a:gd name="connsiteY1" fmla="*/ 0 h 6924083"/>
              <a:gd name="connsiteX2" fmla="*/ 6456991 w 6790257"/>
              <a:gd name="connsiteY2" fmla="*/ 429097 h 6924083"/>
              <a:gd name="connsiteX3" fmla="*/ 6114737 w 6790257"/>
              <a:gd name="connsiteY3" fmla="*/ 3145979 h 6924083"/>
              <a:gd name="connsiteX4" fmla="*/ 6774398 w 6790257"/>
              <a:gd name="connsiteY4" fmla="*/ 6883862 h 6924083"/>
              <a:gd name="connsiteX5" fmla="*/ 6790257 w 6790257"/>
              <a:gd name="connsiteY5" fmla="*/ 6924083 h 6924083"/>
              <a:gd name="connsiteX6" fmla="*/ 0 w 6790257"/>
              <a:gd name="connsiteY6" fmla="*/ 6924083 h 692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257" h="6924083">
                <a:moveTo>
                  <a:pt x="0" y="0"/>
                </a:moveTo>
                <a:lnTo>
                  <a:pt x="6578841" y="0"/>
                </a:lnTo>
                <a:lnTo>
                  <a:pt x="6456991" y="429097"/>
                </a:lnTo>
                <a:cubicBezTo>
                  <a:pt x="6233565" y="1297484"/>
                  <a:pt x="6114737" y="2207854"/>
                  <a:pt x="6114737" y="3145979"/>
                </a:cubicBezTo>
                <a:cubicBezTo>
                  <a:pt x="6114737" y="4459354"/>
                  <a:pt x="6347640" y="5718331"/>
                  <a:pt x="6774398" y="6883862"/>
                </a:cubicBezTo>
                <a:lnTo>
                  <a:pt x="6790257" y="6924083"/>
                </a:lnTo>
                <a:lnTo>
                  <a:pt x="0" y="6924083"/>
                </a:lnTo>
                <a:close/>
              </a:path>
            </a:pathLst>
          </a:custGeom>
          <a:gradFill>
            <a:gsLst>
              <a:gs pos="100000">
                <a:srgbClr val="ED1F54"/>
              </a:gs>
              <a:gs pos="0">
                <a:schemeClr val="accent1"/>
              </a:gs>
            </a:gsLst>
            <a:lin ang="0" scaled="0"/>
          </a:gradFill>
        </p:spPr>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defTabSz="1219170">
              <a:spcAft>
                <a:spcPts val="1200"/>
              </a:spcAft>
            </a:pPr>
            <a:endParaRPr lang="en-GB" sz="1400">
              <a:solidFill>
                <a:schemeClr val="bg1"/>
              </a:solidFill>
              <a:latin typeface="F37Ginger-Light" panose="00000500000000000000" pitchFamily="2" charset="0"/>
            </a:endParaRPr>
          </a:p>
        </p:txBody>
      </p:sp>
      <p:sp>
        <p:nvSpPr>
          <p:cNvPr id="5" name="Slide number">
            <a:extLst>
              <a:ext uri="{FF2B5EF4-FFF2-40B4-BE49-F238E27FC236}">
                <a16:creationId xmlns:a16="http://schemas.microsoft.com/office/drawing/2014/main" id="{965684FB-3AEC-4280-9B40-C37B38FD6407}"/>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7" name="Image caption text">
            <a:extLst>
              <a:ext uri="{FF2B5EF4-FFF2-40B4-BE49-F238E27FC236}">
                <a16:creationId xmlns:a16="http://schemas.microsoft.com/office/drawing/2014/main" id="{9D3D1CC3-FFF3-441D-91CB-5FB91E5B2BF6}"/>
              </a:ext>
            </a:extLst>
          </p:cNvPr>
          <p:cNvSpPr>
            <a:spLocks noGrp="1"/>
          </p:cNvSpPr>
          <p:nvPr>
            <p:ph type="body" sz="quarter" idx="15" hasCustomPrompt="1"/>
          </p:nvPr>
        </p:nvSpPr>
        <p:spPr>
          <a:xfrm>
            <a:off x="430463" y="447675"/>
            <a:ext cx="2162175" cy="393700"/>
          </a:xfrm>
          <a:prstGeom prst="rect">
            <a:avLst/>
          </a:prstGeom>
        </p:spPr>
        <p:txBody>
          <a:bodyPr lIns="0" tIns="0" rIns="0" bIns="0"/>
          <a:lstStyle>
            <a:lvl1pPr marL="0" indent="0" algn="l">
              <a:buNone/>
              <a:defRPr lang="en-US" sz="1200" kern="1200" dirty="0" smtClean="0">
                <a:solidFill>
                  <a:schemeClr val="tx1"/>
                </a:solidFill>
                <a:latin typeface="F37Ginger-Light" panose="00000500000000000000" pitchFamily="2" charset="0"/>
                <a:ea typeface="+mn-ea"/>
                <a:cs typeface="+mn-cs"/>
              </a:defRPr>
            </a:lvl1pPr>
            <a:lvl2pPr>
              <a:defRPr lang="en-US" sz="1200" kern="1200" dirty="0" smtClean="0">
                <a:solidFill>
                  <a:schemeClr val="bg1"/>
                </a:solidFill>
                <a:latin typeface="F37Ginger-Light" panose="00000500000000000000" pitchFamily="2" charset="0"/>
                <a:ea typeface="+mn-ea"/>
                <a:cs typeface="+mn-cs"/>
              </a:defRPr>
            </a:lvl2pPr>
            <a:lvl3pPr>
              <a:defRPr lang="en-US" sz="1200" kern="1200" dirty="0" smtClean="0">
                <a:solidFill>
                  <a:schemeClr val="bg1"/>
                </a:solidFill>
                <a:latin typeface="F37Ginger-Light" panose="00000500000000000000" pitchFamily="2" charset="0"/>
                <a:ea typeface="+mn-ea"/>
                <a:cs typeface="+mn-cs"/>
              </a:defRPr>
            </a:lvl3pPr>
            <a:lvl4pPr>
              <a:defRPr lang="en-US" sz="1200" kern="1200" dirty="0" smtClean="0">
                <a:solidFill>
                  <a:schemeClr val="bg1"/>
                </a:solidFill>
                <a:latin typeface="F37Ginger-Light" panose="00000500000000000000" pitchFamily="2" charset="0"/>
                <a:ea typeface="+mn-ea"/>
                <a:cs typeface="+mn-cs"/>
              </a:defRPr>
            </a:lvl4pPr>
            <a:lvl5pPr>
              <a:defRPr lang="en-GB" sz="1200" kern="1200" dirty="0">
                <a:solidFill>
                  <a:schemeClr val="bg1"/>
                </a:solidFill>
                <a:latin typeface="F37Ginger-Light" panose="00000500000000000000" pitchFamily="2" charset="0"/>
                <a:ea typeface="+mn-ea"/>
                <a:cs typeface="+mn-cs"/>
              </a:defRPr>
            </a:lvl5pPr>
          </a:lstStyle>
          <a:p>
            <a:r>
              <a:rPr lang="en-GB"/>
              <a:t>Add a caption here for your background image</a:t>
            </a:r>
          </a:p>
        </p:txBody>
      </p:sp>
      <p:sp>
        <p:nvSpPr>
          <p:cNvPr id="12" name="Footer">
            <a:extLst>
              <a:ext uri="{FF2B5EF4-FFF2-40B4-BE49-F238E27FC236}">
                <a16:creationId xmlns:a16="http://schemas.microsoft.com/office/drawing/2014/main" id="{83AE0A06-BCAF-4D77-9D27-AAD19A77C64B}"/>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bg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3" name="Slide number">
            <a:extLst>
              <a:ext uri="{FF2B5EF4-FFF2-40B4-BE49-F238E27FC236}">
                <a16:creationId xmlns:a16="http://schemas.microsoft.com/office/drawing/2014/main" id="{C18574F5-15C8-4541-8D92-3C372DDAAD89}"/>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16" name="Date">
            <a:extLst>
              <a:ext uri="{FF2B5EF4-FFF2-40B4-BE49-F238E27FC236}">
                <a16:creationId xmlns:a16="http://schemas.microsoft.com/office/drawing/2014/main" id="{BEE873F0-0655-41B8-8770-E27054EC7829}"/>
              </a:ext>
            </a:extLst>
          </p:cNvPr>
          <p:cNvSpPr>
            <a:spLocks noGrp="1"/>
          </p:cNvSpPr>
          <p:nvPr>
            <p:ph type="body" sz="quarter" idx="26"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bg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1" name="Section title">
            <a:extLst>
              <a:ext uri="{FF2B5EF4-FFF2-40B4-BE49-F238E27FC236}">
                <a16:creationId xmlns:a16="http://schemas.microsoft.com/office/drawing/2014/main" id="{64B39EBB-2A68-4440-AEEB-C14674CEB47C}"/>
              </a:ext>
            </a:extLst>
          </p:cNvPr>
          <p:cNvSpPr>
            <a:spLocks noGrp="1"/>
          </p:cNvSpPr>
          <p:nvPr>
            <p:ph type="body" sz="quarter" idx="18" hasCustomPrompt="1"/>
          </p:nvPr>
        </p:nvSpPr>
        <p:spPr>
          <a:xfrm>
            <a:off x="6409853" y="2823127"/>
            <a:ext cx="5378931" cy="890588"/>
          </a:xfrm>
          <a:prstGeom prst="rect">
            <a:avLst/>
          </a:prstGeom>
        </p:spPr>
        <p:txBody>
          <a:bodyPr anchor="ctr" anchorCtr="0"/>
          <a:lstStyle>
            <a:lvl1pPr marL="0" indent="0">
              <a:buNone/>
              <a:defRPr lang="en-US" sz="5400" b="1" kern="1200" spc="0" baseline="0" dirty="0" smtClean="0">
                <a:solidFill>
                  <a:schemeClr val="bg1"/>
                </a:solidFill>
                <a:effectLst/>
                <a:latin typeface="BHFBeats-Bold" panose="00000800000000000000" pitchFamily="2" charset="0"/>
                <a:ea typeface="+mn-ea"/>
                <a:cs typeface="+mn-cs"/>
              </a:defRPr>
            </a:lvl1pPr>
            <a:lvl2pPr marL="0" indent="0">
              <a:buNone/>
              <a:defRPr lang="en-US" sz="4000" b="1" kern="1200" spc="0" baseline="0" dirty="0" smtClean="0">
                <a:solidFill>
                  <a:schemeClr val="bg1"/>
                </a:solidFill>
                <a:effectLst/>
                <a:latin typeface="BHFBeats-Bold" panose="00000800000000000000" pitchFamily="2" charset="0"/>
                <a:ea typeface="+mn-ea"/>
                <a:cs typeface="+mn-cs"/>
              </a:defRPr>
            </a:lvl2pPr>
            <a:lvl3pPr marL="0" indent="0">
              <a:buNone/>
              <a:defRPr lang="en-US" sz="3600" b="1" kern="1200" spc="0" baseline="0" dirty="0" smtClean="0">
                <a:solidFill>
                  <a:schemeClr val="bg1"/>
                </a:solidFill>
                <a:effectLst/>
                <a:latin typeface="BHFBeats-Bold" panose="00000800000000000000" pitchFamily="2" charset="0"/>
                <a:ea typeface="+mn-ea"/>
                <a:cs typeface="+mn-cs"/>
              </a:defRPr>
            </a:lvl3pPr>
            <a:lvl4pPr marL="0" indent="0">
              <a:buNone/>
              <a:defRPr lang="en-US" sz="3200" b="1" kern="1200" spc="0" baseline="0" dirty="0" smtClean="0">
                <a:solidFill>
                  <a:schemeClr val="bg1"/>
                </a:solidFill>
                <a:effectLst/>
                <a:latin typeface="BHFBeats-Bold" panose="00000800000000000000" pitchFamily="2" charset="0"/>
                <a:ea typeface="+mn-ea"/>
                <a:cs typeface="+mn-cs"/>
              </a:defRPr>
            </a:lvl4pPr>
            <a:lvl5pPr marL="0" indent="0">
              <a:buNone/>
              <a:defRPr lang="en-GB" sz="2800" b="1" kern="1200" spc="0" baseline="0" dirty="0" smtClean="0">
                <a:solidFill>
                  <a:schemeClr val="bg1"/>
                </a:solidFill>
                <a:effectLst/>
                <a:latin typeface="BHFBeats-Bold" panose="00000800000000000000" pitchFamily="2" charset="0"/>
                <a:ea typeface="+mn-ea"/>
                <a:cs typeface="+mn-cs"/>
              </a:defRPr>
            </a:lvl5pPr>
          </a:lstStyle>
          <a:p>
            <a:pPr lvl="0"/>
            <a:r>
              <a:rPr lang="en-US"/>
              <a:t>The title of your section</a:t>
            </a:r>
          </a:p>
          <a:p>
            <a:pPr lvl="1"/>
            <a:r>
              <a:rPr lang="en-US"/>
              <a:t>Short introductory text</a:t>
            </a:r>
          </a:p>
          <a:p>
            <a:pPr lvl="2"/>
            <a:r>
              <a:rPr lang="en-US"/>
              <a:t>Short introductory text</a:t>
            </a:r>
          </a:p>
          <a:p>
            <a:pPr lvl="3"/>
            <a:r>
              <a:rPr lang="en-US"/>
              <a:t>Short introductory text</a:t>
            </a:r>
          </a:p>
          <a:p>
            <a:pPr lvl="4"/>
            <a:r>
              <a:rPr lang="en-US"/>
              <a:t>Short introductory text</a:t>
            </a:r>
            <a:endParaRPr lang="en-GB"/>
          </a:p>
        </p:txBody>
      </p:sp>
    </p:spTree>
    <p:extLst>
      <p:ext uri="{BB962C8B-B14F-4D97-AF65-F5344CB8AC3E}">
        <p14:creationId xmlns:p14="http://schemas.microsoft.com/office/powerpoint/2010/main" val="6185480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4_Breaker slide - full bleed">
    <p:spTree>
      <p:nvGrpSpPr>
        <p:cNvPr id="1" name=""/>
        <p:cNvGrpSpPr/>
        <p:nvPr/>
      </p:nvGrpSpPr>
      <p:grpSpPr>
        <a:xfrm>
          <a:off x="0" y="0"/>
          <a:ext cx="0" cy="0"/>
          <a:chOff x="0" y="0"/>
          <a:chExt cx="0" cy="0"/>
        </a:xfrm>
      </p:grpSpPr>
      <p:pic>
        <p:nvPicPr>
          <p:cNvPr id="2" name="Active background Red 02">
            <a:extLst>
              <a:ext uri="{FF2B5EF4-FFF2-40B4-BE49-F238E27FC236}">
                <a16:creationId xmlns:a16="http://schemas.microsoft.com/office/drawing/2014/main" id="{BBC28151-EAE6-46F3-B760-21A8DE4D5E09}"/>
              </a:ext>
            </a:extLst>
          </p:cNvPr>
          <p:cNvPicPr>
            <a:picLocks noChangeAspect="1"/>
          </p:cNvPicPr>
          <p:nvPr/>
        </p:nvPicPr>
        <p:blipFill>
          <a:blip r:embed="rId2"/>
          <a:stretch>
            <a:fillRect/>
          </a:stretch>
        </p:blipFill>
        <p:spPr>
          <a:xfrm flipH="1">
            <a:off x="0" y="-29028"/>
            <a:ext cx="12192000" cy="6900640"/>
          </a:xfrm>
          <a:prstGeom prst="rect">
            <a:avLst/>
          </a:prstGeom>
        </p:spPr>
      </p:pic>
      <p:sp>
        <p:nvSpPr>
          <p:cNvPr id="7" name="Slide number">
            <a:extLst>
              <a:ext uri="{FF2B5EF4-FFF2-40B4-BE49-F238E27FC236}">
                <a16:creationId xmlns:a16="http://schemas.microsoft.com/office/drawing/2014/main" id="{AA604E3F-B0F4-49CD-BE98-3A3D893886D8}"/>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10" name="Section title">
            <a:extLst>
              <a:ext uri="{FF2B5EF4-FFF2-40B4-BE49-F238E27FC236}">
                <a16:creationId xmlns:a16="http://schemas.microsoft.com/office/drawing/2014/main" id="{7B55A77B-C704-4DBE-B313-51B65CDC34A0}"/>
              </a:ext>
            </a:extLst>
          </p:cNvPr>
          <p:cNvSpPr>
            <a:spLocks noGrp="1"/>
          </p:cNvSpPr>
          <p:nvPr>
            <p:ph type="body" sz="quarter" idx="18" hasCustomPrompt="1"/>
          </p:nvPr>
        </p:nvSpPr>
        <p:spPr>
          <a:xfrm>
            <a:off x="704850" y="2823127"/>
            <a:ext cx="9760956" cy="890588"/>
          </a:xfrm>
          <a:prstGeom prst="rect">
            <a:avLst/>
          </a:prstGeom>
        </p:spPr>
        <p:txBody>
          <a:bodyPr anchor="ctr" anchorCtr="0"/>
          <a:lstStyle>
            <a:lvl1pPr marL="0" indent="0">
              <a:buNone/>
              <a:defRPr lang="en-US" sz="5400" b="1" kern="1200" spc="0" baseline="0" dirty="0" smtClean="0">
                <a:solidFill>
                  <a:schemeClr val="bg1"/>
                </a:solidFill>
                <a:effectLst/>
                <a:latin typeface="BHFBeats-Bold" panose="00000800000000000000" pitchFamily="2" charset="0"/>
                <a:ea typeface="+mn-ea"/>
                <a:cs typeface="+mn-cs"/>
              </a:defRPr>
            </a:lvl1pPr>
            <a:lvl2pPr marL="0" indent="0">
              <a:buNone/>
              <a:defRPr lang="en-US" sz="4000" b="1" kern="1200" spc="0" baseline="0" dirty="0" smtClean="0">
                <a:solidFill>
                  <a:schemeClr val="bg1"/>
                </a:solidFill>
                <a:effectLst/>
                <a:latin typeface="BHFBeats-Bold" panose="00000800000000000000" pitchFamily="2" charset="0"/>
                <a:ea typeface="+mn-ea"/>
                <a:cs typeface="+mn-cs"/>
              </a:defRPr>
            </a:lvl2pPr>
            <a:lvl3pPr marL="0" indent="0">
              <a:buNone/>
              <a:defRPr lang="en-US" sz="3600" b="1" kern="1200" spc="0" baseline="0" dirty="0" smtClean="0">
                <a:solidFill>
                  <a:schemeClr val="bg1"/>
                </a:solidFill>
                <a:effectLst/>
                <a:latin typeface="BHFBeats-Bold" panose="00000800000000000000" pitchFamily="2" charset="0"/>
                <a:ea typeface="+mn-ea"/>
                <a:cs typeface="+mn-cs"/>
              </a:defRPr>
            </a:lvl3pPr>
            <a:lvl4pPr marL="0" indent="0">
              <a:buNone/>
              <a:defRPr lang="en-US" sz="3200" b="1" kern="1200" spc="0" baseline="0" dirty="0" smtClean="0">
                <a:solidFill>
                  <a:schemeClr val="bg1"/>
                </a:solidFill>
                <a:effectLst/>
                <a:latin typeface="BHFBeats-Bold" panose="00000800000000000000" pitchFamily="2" charset="0"/>
                <a:ea typeface="+mn-ea"/>
                <a:cs typeface="+mn-cs"/>
              </a:defRPr>
            </a:lvl4pPr>
            <a:lvl5pPr marL="0" indent="0">
              <a:buNone/>
              <a:defRPr lang="en-GB" sz="2800" b="1" kern="1200" spc="0" baseline="0" dirty="0" smtClean="0">
                <a:solidFill>
                  <a:schemeClr val="bg1"/>
                </a:solidFill>
                <a:effectLst/>
                <a:latin typeface="BHFBeats-Bold" panose="00000800000000000000" pitchFamily="2" charset="0"/>
                <a:ea typeface="+mn-ea"/>
                <a:cs typeface="+mn-cs"/>
              </a:defRPr>
            </a:lvl5pPr>
          </a:lstStyle>
          <a:p>
            <a:pPr lvl="0"/>
            <a:r>
              <a:rPr lang="en-US"/>
              <a:t>The title of your section</a:t>
            </a:r>
          </a:p>
          <a:p>
            <a:pPr lvl="1"/>
            <a:r>
              <a:rPr lang="en-US"/>
              <a:t>Short introductory text</a:t>
            </a:r>
          </a:p>
          <a:p>
            <a:pPr lvl="2"/>
            <a:r>
              <a:rPr lang="en-US"/>
              <a:t>Short introductory text</a:t>
            </a:r>
          </a:p>
          <a:p>
            <a:pPr lvl="3"/>
            <a:r>
              <a:rPr lang="en-US"/>
              <a:t>Short introductory text</a:t>
            </a:r>
          </a:p>
          <a:p>
            <a:pPr lvl="4"/>
            <a:r>
              <a:rPr lang="en-US"/>
              <a:t>Short introductory text</a:t>
            </a:r>
            <a:endParaRPr lang="en-GB"/>
          </a:p>
        </p:txBody>
      </p:sp>
    </p:spTree>
    <p:extLst>
      <p:ext uri="{BB962C8B-B14F-4D97-AF65-F5344CB8AC3E}">
        <p14:creationId xmlns:p14="http://schemas.microsoft.com/office/powerpoint/2010/main" val="436494333"/>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35_Image slide - 1/2 bleed">
    <p:spTree>
      <p:nvGrpSpPr>
        <p:cNvPr id="1" name=""/>
        <p:cNvGrpSpPr/>
        <p:nvPr/>
      </p:nvGrpSpPr>
      <p:grpSpPr>
        <a:xfrm>
          <a:off x="0" y="0"/>
          <a:ext cx="0" cy="0"/>
          <a:chOff x="0" y="0"/>
          <a:chExt cx="0" cy="0"/>
        </a:xfrm>
      </p:grpSpPr>
      <p:sp>
        <p:nvSpPr>
          <p:cNvPr id="12" name="Background image">
            <a:extLst>
              <a:ext uri="{FF2B5EF4-FFF2-40B4-BE49-F238E27FC236}">
                <a16:creationId xmlns:a16="http://schemas.microsoft.com/office/drawing/2014/main" id="{2EB1CF4A-522E-4C03-85FA-902720A2B6C0}"/>
              </a:ext>
            </a:extLst>
          </p:cNvPr>
          <p:cNvSpPr>
            <a:spLocks noGrp="1"/>
          </p:cNvSpPr>
          <p:nvPr>
            <p:ph type="pic" sz="quarter" idx="27" hasCustomPrompt="1"/>
          </p:nvPr>
        </p:nvSpPr>
        <p:spPr>
          <a:xfrm>
            <a:off x="6114738" y="0"/>
            <a:ext cx="6077263" cy="6858000"/>
          </a:xfrm>
          <a:custGeom>
            <a:avLst/>
            <a:gdLst>
              <a:gd name="connsiteX0" fmla="*/ 457971 w 6077263"/>
              <a:gd name="connsiteY0" fmla="*/ 0 h 6858000"/>
              <a:gd name="connsiteX1" fmla="*/ 6077263 w 6077263"/>
              <a:gd name="connsiteY1" fmla="*/ 0 h 6858000"/>
              <a:gd name="connsiteX2" fmla="*/ 6077263 w 6077263"/>
              <a:gd name="connsiteY2" fmla="*/ 6858000 h 6858000"/>
              <a:gd name="connsiteX3" fmla="*/ 658205 w 6077263"/>
              <a:gd name="connsiteY3" fmla="*/ 6858000 h 6858000"/>
              <a:gd name="connsiteX4" fmla="*/ 508790 w 6077263"/>
              <a:gd name="connsiteY4" fmla="*/ 6420884 h 6858000"/>
              <a:gd name="connsiteX5" fmla="*/ 0 w 6077263"/>
              <a:gd name="connsiteY5" fmla="*/ 3124379 h 6858000"/>
              <a:gd name="connsiteX6" fmla="*/ 342254 w 6077263"/>
              <a:gd name="connsiteY6" fmla="*/ 4074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7263" h="6858000">
                <a:moveTo>
                  <a:pt x="457971" y="0"/>
                </a:moveTo>
                <a:lnTo>
                  <a:pt x="6077263" y="0"/>
                </a:lnTo>
                <a:lnTo>
                  <a:pt x="6077263" y="6858000"/>
                </a:lnTo>
                <a:lnTo>
                  <a:pt x="658205" y="6858000"/>
                </a:lnTo>
                <a:lnTo>
                  <a:pt x="508790" y="6420884"/>
                </a:lnTo>
                <a:cubicBezTo>
                  <a:pt x="178317" y="5381137"/>
                  <a:pt x="0" y="4273582"/>
                  <a:pt x="0" y="3124379"/>
                </a:cubicBezTo>
                <a:cubicBezTo>
                  <a:pt x="0" y="2186254"/>
                  <a:pt x="118828" y="1275884"/>
                  <a:pt x="342254" y="407497"/>
                </a:cubicBezTo>
                <a:close/>
              </a:path>
            </a:pathLst>
          </a:custGeom>
          <a:blipFill>
            <a:blip r:embed="rId2"/>
            <a:stretch>
              <a:fillRect/>
            </a:stretch>
          </a:blipFill>
        </p:spPr>
        <p:txBody>
          <a:bodyPr wrap="square">
            <a:noAutofit/>
          </a:bodyPr>
          <a:lstStyle>
            <a:lvl1pPr marL="0" indent="0" algn="ctr">
              <a:buNone/>
              <a:defRPr sz="1800"/>
            </a:lvl1pPr>
          </a:lstStyle>
          <a:p>
            <a:r>
              <a:rPr lang="en-GB"/>
              <a:t>&lt;Click on the icon to change this picture&gt;</a:t>
            </a:r>
          </a:p>
        </p:txBody>
      </p:sp>
      <p:sp>
        <p:nvSpPr>
          <p:cNvPr id="17" name="Big Beat_01_medium presence">
            <a:extLst>
              <a:ext uri="{FF2B5EF4-FFF2-40B4-BE49-F238E27FC236}">
                <a16:creationId xmlns:a16="http://schemas.microsoft.com/office/drawing/2014/main" id="{ADB1E016-0742-4E8B-859A-C7027970575E}"/>
              </a:ext>
            </a:extLst>
          </p:cNvPr>
          <p:cNvSpPr/>
          <p:nvPr userDrawn="1"/>
        </p:nvSpPr>
        <p:spPr>
          <a:xfrm>
            <a:off x="1" y="-21779"/>
            <a:ext cx="6790257" cy="6924083"/>
          </a:xfrm>
          <a:custGeom>
            <a:avLst/>
            <a:gdLst>
              <a:gd name="connsiteX0" fmla="*/ 0 w 6790257"/>
              <a:gd name="connsiteY0" fmla="*/ 0 h 6924083"/>
              <a:gd name="connsiteX1" fmla="*/ 6578841 w 6790257"/>
              <a:gd name="connsiteY1" fmla="*/ 0 h 6924083"/>
              <a:gd name="connsiteX2" fmla="*/ 6456991 w 6790257"/>
              <a:gd name="connsiteY2" fmla="*/ 429097 h 6924083"/>
              <a:gd name="connsiteX3" fmla="*/ 6114737 w 6790257"/>
              <a:gd name="connsiteY3" fmla="*/ 3145979 h 6924083"/>
              <a:gd name="connsiteX4" fmla="*/ 6774398 w 6790257"/>
              <a:gd name="connsiteY4" fmla="*/ 6883862 h 6924083"/>
              <a:gd name="connsiteX5" fmla="*/ 6790257 w 6790257"/>
              <a:gd name="connsiteY5" fmla="*/ 6924083 h 6924083"/>
              <a:gd name="connsiteX6" fmla="*/ 0 w 6790257"/>
              <a:gd name="connsiteY6" fmla="*/ 6924083 h 692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257" h="6924083">
                <a:moveTo>
                  <a:pt x="0" y="0"/>
                </a:moveTo>
                <a:lnTo>
                  <a:pt x="6578841" y="0"/>
                </a:lnTo>
                <a:lnTo>
                  <a:pt x="6456991" y="429097"/>
                </a:lnTo>
                <a:cubicBezTo>
                  <a:pt x="6233565" y="1297484"/>
                  <a:pt x="6114737" y="2207854"/>
                  <a:pt x="6114737" y="3145979"/>
                </a:cubicBezTo>
                <a:cubicBezTo>
                  <a:pt x="6114737" y="4459354"/>
                  <a:pt x="6347640" y="5718331"/>
                  <a:pt x="6774398" y="6883862"/>
                </a:cubicBezTo>
                <a:lnTo>
                  <a:pt x="6790257" y="6924083"/>
                </a:lnTo>
                <a:lnTo>
                  <a:pt x="0" y="6924083"/>
                </a:lnTo>
                <a:close/>
              </a:path>
            </a:pathLst>
          </a:custGeom>
          <a:gradFill>
            <a:gsLst>
              <a:gs pos="0">
                <a:srgbClr val="ED1F54"/>
              </a:gs>
              <a:gs pos="100000">
                <a:schemeClr val="accent1"/>
              </a:gs>
            </a:gsLst>
            <a:lin ang="0" scaled="0"/>
          </a:gradFill>
        </p:spPr>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defTabSz="1219170">
              <a:spcAft>
                <a:spcPts val="1200"/>
              </a:spcAft>
            </a:pPr>
            <a:endParaRPr lang="en-GB" sz="1400">
              <a:solidFill>
                <a:schemeClr val="bg1"/>
              </a:solidFill>
              <a:latin typeface="F37Ginger-Light" panose="00000500000000000000" pitchFamily="2" charset="0"/>
            </a:endParaRPr>
          </a:p>
        </p:txBody>
      </p:sp>
      <p:sp>
        <p:nvSpPr>
          <p:cNvPr id="5" name="Slide number">
            <a:extLst>
              <a:ext uri="{FF2B5EF4-FFF2-40B4-BE49-F238E27FC236}">
                <a16:creationId xmlns:a16="http://schemas.microsoft.com/office/drawing/2014/main" id="{965684FB-3AEC-4280-9B40-C37B38FD6407}"/>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7" name="Image caption text">
            <a:extLst>
              <a:ext uri="{FF2B5EF4-FFF2-40B4-BE49-F238E27FC236}">
                <a16:creationId xmlns:a16="http://schemas.microsoft.com/office/drawing/2014/main" id="{9D3D1CC3-FFF3-441D-91CB-5FB91E5B2BF6}"/>
              </a:ext>
            </a:extLst>
          </p:cNvPr>
          <p:cNvSpPr>
            <a:spLocks noGrp="1"/>
          </p:cNvSpPr>
          <p:nvPr>
            <p:ph type="body" sz="quarter" idx="15" hasCustomPrompt="1"/>
          </p:nvPr>
        </p:nvSpPr>
        <p:spPr>
          <a:xfrm>
            <a:off x="9594850" y="447675"/>
            <a:ext cx="2162175" cy="393700"/>
          </a:xfrm>
          <a:prstGeom prst="rect">
            <a:avLst/>
          </a:prstGeom>
        </p:spPr>
        <p:txBody>
          <a:bodyPr lIns="0" tIns="0" rIns="0" bIns="0"/>
          <a:lstStyle>
            <a:lvl1pPr marL="0" indent="0" algn="r">
              <a:buNone/>
              <a:defRPr lang="en-US" sz="1200" kern="1200" dirty="0" smtClean="0">
                <a:solidFill>
                  <a:schemeClr val="tx1"/>
                </a:solidFill>
                <a:latin typeface="F37Ginger-Light" panose="00000500000000000000" pitchFamily="2" charset="0"/>
                <a:ea typeface="+mn-ea"/>
                <a:cs typeface="+mn-cs"/>
              </a:defRPr>
            </a:lvl1pPr>
            <a:lvl2pPr>
              <a:defRPr lang="en-US" sz="1200" kern="1200" dirty="0" smtClean="0">
                <a:solidFill>
                  <a:schemeClr val="bg1"/>
                </a:solidFill>
                <a:latin typeface="F37Ginger-Light" panose="00000500000000000000" pitchFamily="2" charset="0"/>
                <a:ea typeface="+mn-ea"/>
                <a:cs typeface="+mn-cs"/>
              </a:defRPr>
            </a:lvl2pPr>
            <a:lvl3pPr>
              <a:defRPr lang="en-US" sz="1200" kern="1200" dirty="0" smtClean="0">
                <a:solidFill>
                  <a:schemeClr val="bg1"/>
                </a:solidFill>
                <a:latin typeface="F37Ginger-Light" panose="00000500000000000000" pitchFamily="2" charset="0"/>
                <a:ea typeface="+mn-ea"/>
                <a:cs typeface="+mn-cs"/>
              </a:defRPr>
            </a:lvl3pPr>
            <a:lvl4pPr>
              <a:defRPr lang="en-US" sz="1200" kern="1200" dirty="0" smtClean="0">
                <a:solidFill>
                  <a:schemeClr val="bg1"/>
                </a:solidFill>
                <a:latin typeface="F37Ginger-Light" panose="00000500000000000000" pitchFamily="2" charset="0"/>
                <a:ea typeface="+mn-ea"/>
                <a:cs typeface="+mn-cs"/>
              </a:defRPr>
            </a:lvl4pPr>
            <a:lvl5pPr>
              <a:defRPr lang="en-GB" sz="1200" kern="1200" dirty="0">
                <a:solidFill>
                  <a:schemeClr val="bg1"/>
                </a:solidFill>
                <a:latin typeface="F37Ginger-Light" panose="00000500000000000000" pitchFamily="2" charset="0"/>
                <a:ea typeface="+mn-ea"/>
                <a:cs typeface="+mn-cs"/>
              </a:defRPr>
            </a:lvl5pPr>
          </a:lstStyle>
          <a:p>
            <a:r>
              <a:rPr lang="en-GB"/>
              <a:t>Add a caption here for your background image</a:t>
            </a:r>
          </a:p>
        </p:txBody>
      </p:sp>
      <p:sp>
        <p:nvSpPr>
          <p:cNvPr id="8" name="Slide title">
            <a:extLst>
              <a:ext uri="{FF2B5EF4-FFF2-40B4-BE49-F238E27FC236}">
                <a16:creationId xmlns:a16="http://schemas.microsoft.com/office/drawing/2014/main" id="{4BEEF337-293A-4F75-B840-5ECCC3734D76}"/>
              </a:ext>
            </a:extLst>
          </p:cNvPr>
          <p:cNvSpPr>
            <a:spLocks noGrp="1"/>
          </p:cNvSpPr>
          <p:nvPr>
            <p:ph type="body" sz="quarter" idx="10" hasCustomPrompt="1"/>
          </p:nvPr>
        </p:nvSpPr>
        <p:spPr>
          <a:xfrm>
            <a:off x="412749" y="918937"/>
            <a:ext cx="5499913"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4" name="Footer">
            <a:extLst>
              <a:ext uri="{FF2B5EF4-FFF2-40B4-BE49-F238E27FC236}">
                <a16:creationId xmlns:a16="http://schemas.microsoft.com/office/drawing/2014/main" id="{FC7E2DC4-6BC7-42FE-BDFD-AAB47E7C7EC2}"/>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bg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5" name="Slide number">
            <a:extLst>
              <a:ext uri="{FF2B5EF4-FFF2-40B4-BE49-F238E27FC236}">
                <a16:creationId xmlns:a16="http://schemas.microsoft.com/office/drawing/2014/main" id="{0ED9D5F3-99E5-4953-8B55-E20C3E25FE92}"/>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16" name="Date">
            <a:extLst>
              <a:ext uri="{FF2B5EF4-FFF2-40B4-BE49-F238E27FC236}">
                <a16:creationId xmlns:a16="http://schemas.microsoft.com/office/drawing/2014/main" id="{AE87BC97-A04D-4C93-A509-9319C77EF250}"/>
              </a:ext>
            </a:extLst>
          </p:cNvPr>
          <p:cNvSpPr>
            <a:spLocks noGrp="1"/>
          </p:cNvSpPr>
          <p:nvPr>
            <p:ph type="body" sz="quarter" idx="26"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bg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1" name="Column 1">
            <a:extLst>
              <a:ext uri="{FF2B5EF4-FFF2-40B4-BE49-F238E27FC236}">
                <a16:creationId xmlns:a16="http://schemas.microsoft.com/office/drawing/2014/main" id="{E74C55CB-549E-4BF9-AA1C-5C19F7C99972}"/>
              </a:ext>
            </a:extLst>
          </p:cNvPr>
          <p:cNvSpPr>
            <a:spLocks noGrp="1"/>
          </p:cNvSpPr>
          <p:nvPr>
            <p:ph sz="quarter" idx="29" hasCustomPrompt="1"/>
          </p:nvPr>
        </p:nvSpPr>
        <p:spPr>
          <a:xfrm>
            <a:off x="385199" y="2167201"/>
            <a:ext cx="5527463" cy="3376016"/>
          </a:xfrm>
          <a:prstGeom prst="rect">
            <a:avLst/>
          </a:prstGeom>
        </p:spPr>
        <p:txBody>
          <a:bodyPr lIns="0" tIns="0" rIns="0" bIns="0"/>
          <a:lstStyle>
            <a:lvl1pPr marL="0" indent="0">
              <a:lnSpc>
                <a:spcPct val="100000"/>
              </a:lnSpc>
              <a:buNone/>
              <a:defRPr lang="en-US" sz="1800" kern="1200" spc="10" dirty="0" smtClean="0">
                <a:solidFill>
                  <a:schemeClr val="bg1"/>
                </a:solidFill>
                <a:latin typeface="+mn-lt"/>
                <a:ea typeface="+mn-ea"/>
                <a:cs typeface="+mn-cs"/>
              </a:defRPr>
            </a:lvl1pPr>
            <a:lvl2pPr marL="172800" indent="-172800">
              <a:lnSpc>
                <a:spcPct val="100000"/>
              </a:lnSpc>
              <a:defRPr sz="1800">
                <a:solidFill>
                  <a:schemeClr val="bg1"/>
                </a:solidFill>
              </a:defRPr>
            </a:lvl2pPr>
            <a:lvl3pPr marL="339725" indent="-171450">
              <a:lnSpc>
                <a:spcPct val="100000"/>
              </a:lnSpc>
              <a:defRPr sz="1800">
                <a:solidFill>
                  <a:schemeClr val="bg1"/>
                </a:solidFill>
              </a:defRPr>
            </a:lvl3pPr>
            <a:lvl4pPr marL="501650" indent="-171450">
              <a:lnSpc>
                <a:spcPct val="100000"/>
              </a:lnSpc>
              <a:defRPr sz="1800">
                <a:solidFill>
                  <a:schemeClr val="bg1"/>
                </a:solidFill>
              </a:defRPr>
            </a:lvl4pPr>
            <a:lvl5pPr marL="676275" indent="-171450">
              <a:lnSpc>
                <a:spcPct val="100000"/>
              </a:lnSpc>
              <a:defRPr sz="18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13972706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36_Image slide - 1/2 bleed">
    <p:spTree>
      <p:nvGrpSpPr>
        <p:cNvPr id="1" name=""/>
        <p:cNvGrpSpPr/>
        <p:nvPr/>
      </p:nvGrpSpPr>
      <p:grpSpPr>
        <a:xfrm>
          <a:off x="0" y="0"/>
          <a:ext cx="0" cy="0"/>
          <a:chOff x="0" y="0"/>
          <a:chExt cx="0" cy="0"/>
        </a:xfrm>
      </p:grpSpPr>
      <p:sp>
        <p:nvSpPr>
          <p:cNvPr id="14" name="Background image">
            <a:extLst>
              <a:ext uri="{FF2B5EF4-FFF2-40B4-BE49-F238E27FC236}">
                <a16:creationId xmlns:a16="http://schemas.microsoft.com/office/drawing/2014/main" id="{078AD365-B270-4C36-BCCD-6824920124F0}"/>
              </a:ext>
            </a:extLst>
          </p:cNvPr>
          <p:cNvSpPr>
            <a:spLocks noGrp="1"/>
          </p:cNvSpPr>
          <p:nvPr>
            <p:ph type="pic" sz="quarter" idx="27" hasCustomPrompt="1"/>
          </p:nvPr>
        </p:nvSpPr>
        <p:spPr>
          <a:xfrm>
            <a:off x="0" y="0"/>
            <a:ext cx="6079120" cy="6858000"/>
          </a:xfrm>
          <a:custGeom>
            <a:avLst/>
            <a:gdLst>
              <a:gd name="connsiteX0" fmla="*/ 0 w 6079120"/>
              <a:gd name="connsiteY0" fmla="*/ 0 h 6858000"/>
              <a:gd name="connsiteX1" fmla="*/ 5621150 w 6079120"/>
              <a:gd name="connsiteY1" fmla="*/ 0 h 6858000"/>
              <a:gd name="connsiteX2" fmla="*/ 5736866 w 6079120"/>
              <a:gd name="connsiteY2" fmla="*/ 407497 h 6858000"/>
              <a:gd name="connsiteX3" fmla="*/ 6079120 w 6079120"/>
              <a:gd name="connsiteY3" fmla="*/ 3124379 h 6858000"/>
              <a:gd name="connsiteX4" fmla="*/ 5570330 w 6079120"/>
              <a:gd name="connsiteY4" fmla="*/ 6420884 h 6858000"/>
              <a:gd name="connsiteX5" fmla="*/ 5420916 w 6079120"/>
              <a:gd name="connsiteY5" fmla="*/ 6858000 h 6858000"/>
              <a:gd name="connsiteX6" fmla="*/ 0 w 607912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9120" h="6858000">
                <a:moveTo>
                  <a:pt x="0" y="0"/>
                </a:moveTo>
                <a:lnTo>
                  <a:pt x="5621150" y="0"/>
                </a:lnTo>
                <a:lnTo>
                  <a:pt x="5736866" y="407497"/>
                </a:lnTo>
                <a:cubicBezTo>
                  <a:pt x="5960292" y="1275884"/>
                  <a:pt x="6079120" y="2186254"/>
                  <a:pt x="6079120" y="3124379"/>
                </a:cubicBezTo>
                <a:cubicBezTo>
                  <a:pt x="6079120" y="4273582"/>
                  <a:pt x="5900804" y="5381137"/>
                  <a:pt x="5570330" y="6420884"/>
                </a:cubicBezTo>
                <a:lnTo>
                  <a:pt x="5420916" y="6858000"/>
                </a:lnTo>
                <a:lnTo>
                  <a:pt x="0" y="6858000"/>
                </a:lnTo>
                <a:close/>
              </a:path>
            </a:pathLst>
          </a:custGeom>
          <a:blipFill>
            <a:blip r:embed="rId2"/>
            <a:stretch>
              <a:fillRect/>
            </a:stretch>
          </a:blipFill>
        </p:spPr>
        <p:txBody>
          <a:bodyPr wrap="square">
            <a:noAutofit/>
          </a:bodyPr>
          <a:lstStyle>
            <a:lvl1pPr marL="0" indent="0" algn="ctr">
              <a:buNone/>
              <a:defRPr sz="1800"/>
            </a:lvl1pPr>
          </a:lstStyle>
          <a:p>
            <a:r>
              <a:rPr lang="en-GB"/>
              <a:t>&lt;Click on the icon to change this picture&gt;</a:t>
            </a:r>
          </a:p>
        </p:txBody>
      </p:sp>
      <p:sp>
        <p:nvSpPr>
          <p:cNvPr id="17" name="Big Beat_01_medium presence">
            <a:extLst>
              <a:ext uri="{FF2B5EF4-FFF2-40B4-BE49-F238E27FC236}">
                <a16:creationId xmlns:a16="http://schemas.microsoft.com/office/drawing/2014/main" id="{D85CE67F-2866-458D-AB20-D449E49D8268}"/>
              </a:ext>
            </a:extLst>
          </p:cNvPr>
          <p:cNvSpPr/>
          <p:nvPr userDrawn="1"/>
        </p:nvSpPr>
        <p:spPr>
          <a:xfrm flipH="1">
            <a:off x="5401743" y="-21779"/>
            <a:ext cx="6790257" cy="6924083"/>
          </a:xfrm>
          <a:custGeom>
            <a:avLst/>
            <a:gdLst>
              <a:gd name="connsiteX0" fmla="*/ 0 w 6790257"/>
              <a:gd name="connsiteY0" fmla="*/ 0 h 6924083"/>
              <a:gd name="connsiteX1" fmla="*/ 6578841 w 6790257"/>
              <a:gd name="connsiteY1" fmla="*/ 0 h 6924083"/>
              <a:gd name="connsiteX2" fmla="*/ 6456991 w 6790257"/>
              <a:gd name="connsiteY2" fmla="*/ 429097 h 6924083"/>
              <a:gd name="connsiteX3" fmla="*/ 6114737 w 6790257"/>
              <a:gd name="connsiteY3" fmla="*/ 3145979 h 6924083"/>
              <a:gd name="connsiteX4" fmla="*/ 6774398 w 6790257"/>
              <a:gd name="connsiteY4" fmla="*/ 6883862 h 6924083"/>
              <a:gd name="connsiteX5" fmla="*/ 6790257 w 6790257"/>
              <a:gd name="connsiteY5" fmla="*/ 6924083 h 6924083"/>
              <a:gd name="connsiteX6" fmla="*/ 0 w 6790257"/>
              <a:gd name="connsiteY6" fmla="*/ 6924083 h 692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0257" h="6924083">
                <a:moveTo>
                  <a:pt x="0" y="0"/>
                </a:moveTo>
                <a:lnTo>
                  <a:pt x="6578841" y="0"/>
                </a:lnTo>
                <a:lnTo>
                  <a:pt x="6456991" y="429097"/>
                </a:lnTo>
                <a:cubicBezTo>
                  <a:pt x="6233565" y="1297484"/>
                  <a:pt x="6114737" y="2207854"/>
                  <a:pt x="6114737" y="3145979"/>
                </a:cubicBezTo>
                <a:cubicBezTo>
                  <a:pt x="6114737" y="4459354"/>
                  <a:pt x="6347640" y="5718331"/>
                  <a:pt x="6774398" y="6883862"/>
                </a:cubicBezTo>
                <a:lnTo>
                  <a:pt x="6790257" y="6924083"/>
                </a:lnTo>
                <a:lnTo>
                  <a:pt x="0" y="6924083"/>
                </a:lnTo>
                <a:close/>
              </a:path>
            </a:pathLst>
          </a:custGeom>
          <a:gradFill>
            <a:gsLst>
              <a:gs pos="100000">
                <a:srgbClr val="ED1F54"/>
              </a:gs>
              <a:gs pos="0">
                <a:schemeClr val="accent1"/>
              </a:gs>
            </a:gsLst>
            <a:lin ang="0" scaled="0"/>
          </a:gradFill>
        </p:spPr>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defTabSz="1219170">
              <a:spcAft>
                <a:spcPts val="1200"/>
              </a:spcAft>
            </a:pPr>
            <a:endParaRPr lang="en-GB" sz="1400">
              <a:solidFill>
                <a:schemeClr val="bg1"/>
              </a:solidFill>
              <a:latin typeface="F37Ginger-Light" panose="00000500000000000000" pitchFamily="2" charset="0"/>
            </a:endParaRPr>
          </a:p>
        </p:txBody>
      </p:sp>
      <p:sp>
        <p:nvSpPr>
          <p:cNvPr id="5" name="Slide number">
            <a:extLst>
              <a:ext uri="{FF2B5EF4-FFF2-40B4-BE49-F238E27FC236}">
                <a16:creationId xmlns:a16="http://schemas.microsoft.com/office/drawing/2014/main" id="{965684FB-3AEC-4280-9B40-C37B38FD6407}"/>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7" name="Image caption text">
            <a:extLst>
              <a:ext uri="{FF2B5EF4-FFF2-40B4-BE49-F238E27FC236}">
                <a16:creationId xmlns:a16="http://schemas.microsoft.com/office/drawing/2014/main" id="{9D3D1CC3-FFF3-441D-91CB-5FB91E5B2BF6}"/>
              </a:ext>
            </a:extLst>
          </p:cNvPr>
          <p:cNvSpPr>
            <a:spLocks noGrp="1"/>
          </p:cNvSpPr>
          <p:nvPr>
            <p:ph type="body" sz="quarter" idx="15" hasCustomPrompt="1"/>
          </p:nvPr>
        </p:nvSpPr>
        <p:spPr>
          <a:xfrm>
            <a:off x="430463" y="447675"/>
            <a:ext cx="2162175" cy="393700"/>
          </a:xfrm>
          <a:prstGeom prst="rect">
            <a:avLst/>
          </a:prstGeom>
        </p:spPr>
        <p:txBody>
          <a:bodyPr lIns="0" tIns="0" rIns="0" bIns="0"/>
          <a:lstStyle>
            <a:lvl1pPr marL="0" indent="0" algn="l">
              <a:buNone/>
              <a:defRPr lang="en-US" sz="1200" kern="1200" dirty="0" smtClean="0">
                <a:solidFill>
                  <a:schemeClr val="tx1"/>
                </a:solidFill>
                <a:latin typeface="F37Ginger-Light" panose="00000500000000000000" pitchFamily="2" charset="0"/>
                <a:ea typeface="+mn-ea"/>
                <a:cs typeface="+mn-cs"/>
              </a:defRPr>
            </a:lvl1pPr>
            <a:lvl2pPr>
              <a:defRPr lang="en-US" sz="1200" kern="1200" dirty="0" smtClean="0">
                <a:solidFill>
                  <a:schemeClr val="bg1"/>
                </a:solidFill>
                <a:latin typeface="F37Ginger-Light" panose="00000500000000000000" pitchFamily="2" charset="0"/>
                <a:ea typeface="+mn-ea"/>
                <a:cs typeface="+mn-cs"/>
              </a:defRPr>
            </a:lvl2pPr>
            <a:lvl3pPr>
              <a:defRPr lang="en-US" sz="1200" kern="1200" dirty="0" smtClean="0">
                <a:solidFill>
                  <a:schemeClr val="bg1"/>
                </a:solidFill>
                <a:latin typeface="F37Ginger-Light" panose="00000500000000000000" pitchFamily="2" charset="0"/>
                <a:ea typeface="+mn-ea"/>
                <a:cs typeface="+mn-cs"/>
              </a:defRPr>
            </a:lvl3pPr>
            <a:lvl4pPr>
              <a:defRPr lang="en-US" sz="1200" kern="1200" dirty="0" smtClean="0">
                <a:solidFill>
                  <a:schemeClr val="bg1"/>
                </a:solidFill>
                <a:latin typeface="F37Ginger-Light" panose="00000500000000000000" pitchFamily="2" charset="0"/>
                <a:ea typeface="+mn-ea"/>
                <a:cs typeface="+mn-cs"/>
              </a:defRPr>
            </a:lvl4pPr>
            <a:lvl5pPr>
              <a:defRPr lang="en-GB" sz="1200" kern="1200" dirty="0">
                <a:solidFill>
                  <a:schemeClr val="bg1"/>
                </a:solidFill>
                <a:latin typeface="F37Ginger-Light" panose="00000500000000000000" pitchFamily="2" charset="0"/>
                <a:ea typeface="+mn-ea"/>
                <a:cs typeface="+mn-cs"/>
              </a:defRPr>
            </a:lvl5pPr>
          </a:lstStyle>
          <a:p>
            <a:r>
              <a:rPr lang="en-GB"/>
              <a:t>Add a caption here for your background image</a:t>
            </a:r>
          </a:p>
        </p:txBody>
      </p:sp>
      <p:sp>
        <p:nvSpPr>
          <p:cNvPr id="8" name="Slide title">
            <a:extLst>
              <a:ext uri="{FF2B5EF4-FFF2-40B4-BE49-F238E27FC236}">
                <a16:creationId xmlns:a16="http://schemas.microsoft.com/office/drawing/2014/main" id="{EC441134-3055-4995-A54D-990A15A296D2}"/>
              </a:ext>
            </a:extLst>
          </p:cNvPr>
          <p:cNvSpPr>
            <a:spLocks noGrp="1"/>
          </p:cNvSpPr>
          <p:nvPr>
            <p:ph type="body" sz="quarter" idx="10" hasCustomPrompt="1"/>
          </p:nvPr>
        </p:nvSpPr>
        <p:spPr>
          <a:xfrm>
            <a:off x="6407914" y="918937"/>
            <a:ext cx="5294750"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2" name="Footer">
            <a:extLst>
              <a:ext uri="{FF2B5EF4-FFF2-40B4-BE49-F238E27FC236}">
                <a16:creationId xmlns:a16="http://schemas.microsoft.com/office/drawing/2014/main" id="{83AE0A06-BCAF-4D77-9D27-AAD19A77C64B}"/>
              </a:ext>
            </a:extLst>
          </p:cNvP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bg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13" name="Slide number">
            <a:extLst>
              <a:ext uri="{FF2B5EF4-FFF2-40B4-BE49-F238E27FC236}">
                <a16:creationId xmlns:a16="http://schemas.microsoft.com/office/drawing/2014/main" id="{C18574F5-15C8-4541-8D92-3C372DDAAD89}"/>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16" name="Date">
            <a:extLst>
              <a:ext uri="{FF2B5EF4-FFF2-40B4-BE49-F238E27FC236}">
                <a16:creationId xmlns:a16="http://schemas.microsoft.com/office/drawing/2014/main" id="{BEE873F0-0655-41B8-8770-E27054EC7829}"/>
              </a:ext>
            </a:extLst>
          </p:cNvPr>
          <p:cNvSpPr>
            <a:spLocks noGrp="1"/>
          </p:cNvSpPr>
          <p:nvPr>
            <p:ph type="body" sz="quarter" idx="26"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bg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11" name="Column 1">
            <a:extLst>
              <a:ext uri="{FF2B5EF4-FFF2-40B4-BE49-F238E27FC236}">
                <a16:creationId xmlns:a16="http://schemas.microsoft.com/office/drawing/2014/main" id="{31810840-A5E9-4F93-9130-EED46A206704}"/>
              </a:ext>
            </a:extLst>
          </p:cNvPr>
          <p:cNvSpPr>
            <a:spLocks noGrp="1"/>
          </p:cNvSpPr>
          <p:nvPr>
            <p:ph sz="quarter" idx="29" hasCustomPrompt="1"/>
          </p:nvPr>
        </p:nvSpPr>
        <p:spPr>
          <a:xfrm>
            <a:off x="6378623" y="2167201"/>
            <a:ext cx="5322947" cy="3376016"/>
          </a:xfrm>
          <a:prstGeom prst="rect">
            <a:avLst/>
          </a:prstGeom>
        </p:spPr>
        <p:txBody>
          <a:bodyPr lIns="0" tIns="0" rIns="0" bIns="0"/>
          <a:lstStyle>
            <a:lvl1pPr marL="0" indent="0">
              <a:lnSpc>
                <a:spcPct val="100000"/>
              </a:lnSpc>
              <a:buNone/>
              <a:defRPr lang="en-US" sz="1800" kern="1200" spc="10" dirty="0" smtClean="0">
                <a:solidFill>
                  <a:schemeClr val="bg1"/>
                </a:solidFill>
                <a:latin typeface="+mn-lt"/>
                <a:ea typeface="+mn-ea"/>
                <a:cs typeface="+mn-cs"/>
              </a:defRPr>
            </a:lvl1pPr>
            <a:lvl2pPr marL="172800" indent="-172800">
              <a:lnSpc>
                <a:spcPct val="100000"/>
              </a:lnSpc>
              <a:defRPr sz="1800">
                <a:solidFill>
                  <a:schemeClr val="bg1"/>
                </a:solidFill>
              </a:defRPr>
            </a:lvl2pPr>
            <a:lvl3pPr marL="339725" indent="-171450">
              <a:lnSpc>
                <a:spcPct val="100000"/>
              </a:lnSpc>
              <a:defRPr sz="1800">
                <a:solidFill>
                  <a:schemeClr val="bg1"/>
                </a:solidFill>
              </a:defRPr>
            </a:lvl3pPr>
            <a:lvl4pPr marL="501650" indent="-171450">
              <a:lnSpc>
                <a:spcPct val="100000"/>
              </a:lnSpc>
              <a:defRPr sz="1800">
                <a:solidFill>
                  <a:schemeClr val="bg1"/>
                </a:solidFill>
              </a:defRPr>
            </a:lvl4pPr>
            <a:lvl5pPr marL="676275" indent="-171450">
              <a:lnSpc>
                <a:spcPct val="100000"/>
              </a:lnSpc>
              <a:defRPr sz="18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6080753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37_content slide - gradient background 3">
    <p:spTree>
      <p:nvGrpSpPr>
        <p:cNvPr id="1" name=""/>
        <p:cNvGrpSpPr/>
        <p:nvPr/>
      </p:nvGrpSpPr>
      <p:grpSpPr>
        <a:xfrm>
          <a:off x="0" y="0"/>
          <a:ext cx="0" cy="0"/>
          <a:chOff x="0" y="0"/>
          <a:chExt cx="0" cy="0"/>
        </a:xfrm>
      </p:grpSpPr>
      <p:sp>
        <p:nvSpPr>
          <p:cNvPr id="2" name="Gradient background">
            <a:extLst>
              <a:ext uri="{FF2B5EF4-FFF2-40B4-BE49-F238E27FC236}">
                <a16:creationId xmlns:a16="http://schemas.microsoft.com/office/drawing/2014/main" id="{1B9A9A45-E368-473A-A4D0-8933405262FC}"/>
              </a:ext>
            </a:extLst>
          </p:cNvPr>
          <p:cNvSpPr/>
          <p:nvPr userDrawn="1"/>
        </p:nvSpPr>
        <p:spPr>
          <a:xfrm>
            <a:off x="0" y="0"/>
            <a:ext cx="12192000" cy="6858000"/>
          </a:xfrm>
          <a:prstGeom prst="rect">
            <a:avLst/>
          </a:prstGeom>
          <a:gradFill>
            <a:gsLst>
              <a:gs pos="0">
                <a:srgbClr val="D20019"/>
              </a:gs>
              <a:gs pos="100000">
                <a:schemeClr val="tx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algn="ctr">
              <a:spcAft>
                <a:spcPts val="600"/>
              </a:spcAft>
            </a:pPr>
            <a:endParaRPr lang="en-GB" sz="1100">
              <a:solidFill>
                <a:schemeClr val="bg1"/>
              </a:solidFill>
              <a:latin typeface="F37Ginger-Light" panose="00000500000000000000" pitchFamily="2" charset="0"/>
            </a:endParaRPr>
          </a:p>
        </p:txBody>
      </p:sp>
      <p:sp>
        <p:nvSpPr>
          <p:cNvPr id="7" name="Slide number">
            <a:extLst>
              <a:ext uri="{FF2B5EF4-FFF2-40B4-BE49-F238E27FC236}">
                <a16:creationId xmlns:a16="http://schemas.microsoft.com/office/drawing/2014/main" id="{67F10F67-AC67-469B-9611-DD4C38F1191F}"/>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Slide title">
            <a:extLst>
              <a:ext uri="{FF2B5EF4-FFF2-40B4-BE49-F238E27FC236}">
                <a16:creationId xmlns:a16="http://schemas.microsoft.com/office/drawing/2014/main" id="{7165A22E-3CFF-47B2-93F7-69A2EB900D72}"/>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pic>
        <p:nvPicPr>
          <p:cNvPr id="10" name="BHF logo">
            <a:extLst>
              <a:ext uri="{FF2B5EF4-FFF2-40B4-BE49-F238E27FC236}">
                <a16:creationId xmlns:a16="http://schemas.microsoft.com/office/drawing/2014/main" id="{5926E877-9E1B-4EB1-BB2B-BF46531BFD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832" y="213361"/>
            <a:ext cx="745964" cy="615772"/>
          </a:xfrm>
          <a:prstGeom prst="rect">
            <a:avLst/>
          </a:prstGeom>
        </p:spPr>
      </p:pic>
      <p:sp>
        <p:nvSpPr>
          <p:cNvPr id="11" name="Column 1">
            <a:extLst>
              <a:ext uri="{FF2B5EF4-FFF2-40B4-BE49-F238E27FC236}">
                <a16:creationId xmlns:a16="http://schemas.microsoft.com/office/drawing/2014/main" id="{E4FF511E-2859-4422-9688-34DD657FEC1F}"/>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1353044790"/>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8_content slide - active background Red 02">
    <p:spTree>
      <p:nvGrpSpPr>
        <p:cNvPr id="1" name=""/>
        <p:cNvGrpSpPr/>
        <p:nvPr/>
      </p:nvGrpSpPr>
      <p:grpSpPr>
        <a:xfrm>
          <a:off x="0" y="0"/>
          <a:ext cx="0" cy="0"/>
          <a:chOff x="0" y="0"/>
          <a:chExt cx="0" cy="0"/>
        </a:xfrm>
      </p:grpSpPr>
      <p:pic>
        <p:nvPicPr>
          <p:cNvPr id="2" name="Active background Red 02">
            <a:extLst>
              <a:ext uri="{FF2B5EF4-FFF2-40B4-BE49-F238E27FC236}">
                <a16:creationId xmlns:a16="http://schemas.microsoft.com/office/drawing/2014/main" id="{BBC28151-EAE6-46F3-B760-21A8DE4D5E09}"/>
              </a:ext>
            </a:extLst>
          </p:cNvPr>
          <p:cNvPicPr>
            <a:picLocks noChangeAspect="1"/>
          </p:cNvPicPr>
          <p:nvPr/>
        </p:nvPicPr>
        <p:blipFill>
          <a:blip r:embed="rId2"/>
          <a:stretch>
            <a:fillRect/>
          </a:stretch>
        </p:blipFill>
        <p:spPr>
          <a:xfrm flipH="1">
            <a:off x="0" y="-29028"/>
            <a:ext cx="12192000" cy="6900640"/>
          </a:xfrm>
          <a:prstGeom prst="rect">
            <a:avLst/>
          </a:prstGeom>
        </p:spPr>
      </p:pic>
      <p:sp>
        <p:nvSpPr>
          <p:cNvPr id="7" name="Slide number">
            <a:extLst>
              <a:ext uri="{FF2B5EF4-FFF2-40B4-BE49-F238E27FC236}">
                <a16:creationId xmlns:a16="http://schemas.microsoft.com/office/drawing/2014/main" id="{AA604E3F-B0F4-49CD-BE98-3A3D893886D8}"/>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6" name="Slide title">
            <a:extLst>
              <a:ext uri="{FF2B5EF4-FFF2-40B4-BE49-F238E27FC236}">
                <a16:creationId xmlns:a16="http://schemas.microsoft.com/office/drawing/2014/main" id="{06BFE415-F3D7-4D74-8C63-F891C5DA2B58}"/>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0" name="Column 1">
            <a:extLst>
              <a:ext uri="{FF2B5EF4-FFF2-40B4-BE49-F238E27FC236}">
                <a16:creationId xmlns:a16="http://schemas.microsoft.com/office/drawing/2014/main" id="{2EC5AEBD-E38C-4615-9FD3-571506515FDB}"/>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1587074954"/>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9_content slide - active background Red 01">
    <p:spTree>
      <p:nvGrpSpPr>
        <p:cNvPr id="1" name=""/>
        <p:cNvGrpSpPr/>
        <p:nvPr/>
      </p:nvGrpSpPr>
      <p:grpSpPr>
        <a:xfrm>
          <a:off x="0" y="0"/>
          <a:ext cx="0" cy="0"/>
          <a:chOff x="0" y="0"/>
          <a:chExt cx="0" cy="0"/>
        </a:xfrm>
      </p:grpSpPr>
      <p:pic>
        <p:nvPicPr>
          <p:cNvPr id="2" name="Active background Red 04">
            <a:extLst>
              <a:ext uri="{FF2B5EF4-FFF2-40B4-BE49-F238E27FC236}">
                <a16:creationId xmlns:a16="http://schemas.microsoft.com/office/drawing/2014/main" id="{C2ED886C-C26F-4EA9-BF59-3AA030A39528}"/>
              </a:ext>
            </a:extLst>
          </p:cNvPr>
          <p:cNvPicPr>
            <a:picLocks noChangeAspect="1"/>
          </p:cNvPicPr>
          <p:nvPr/>
        </p:nvPicPr>
        <p:blipFill>
          <a:blip r:embed="rId2"/>
          <a:stretch>
            <a:fillRect/>
          </a:stretch>
        </p:blipFill>
        <p:spPr>
          <a:xfrm>
            <a:off x="0" y="0"/>
            <a:ext cx="12192000" cy="6858000"/>
          </a:xfrm>
          <a:prstGeom prst="rect">
            <a:avLst/>
          </a:prstGeom>
        </p:spPr>
      </p:pic>
      <p:sp>
        <p:nvSpPr>
          <p:cNvPr id="7" name="Slide number">
            <a:extLst>
              <a:ext uri="{FF2B5EF4-FFF2-40B4-BE49-F238E27FC236}">
                <a16:creationId xmlns:a16="http://schemas.microsoft.com/office/drawing/2014/main" id="{7FBDF9D2-1AF2-422F-937D-076BD385813B}"/>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Slide title">
            <a:extLst>
              <a:ext uri="{FF2B5EF4-FFF2-40B4-BE49-F238E27FC236}">
                <a16:creationId xmlns:a16="http://schemas.microsoft.com/office/drawing/2014/main" id="{06554117-79F3-4075-98E5-8EDE657B519E}"/>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pic>
        <p:nvPicPr>
          <p:cNvPr id="9" name="BHF logo">
            <a:extLst>
              <a:ext uri="{FF2B5EF4-FFF2-40B4-BE49-F238E27FC236}">
                <a16:creationId xmlns:a16="http://schemas.microsoft.com/office/drawing/2014/main" id="{85F8C4C5-12D6-48B1-9CC3-EC9C48121B3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832" y="213361"/>
            <a:ext cx="745964" cy="615772"/>
          </a:xfrm>
          <a:prstGeom prst="rect">
            <a:avLst/>
          </a:prstGeom>
        </p:spPr>
      </p:pic>
      <p:sp>
        <p:nvSpPr>
          <p:cNvPr id="10" name="Column 1">
            <a:extLst>
              <a:ext uri="{FF2B5EF4-FFF2-40B4-BE49-F238E27FC236}">
                <a16:creationId xmlns:a16="http://schemas.microsoft.com/office/drawing/2014/main" id="{B8A20111-E01C-42C9-A8D0-BEC5F857FD38}"/>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335026915"/>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cover slide - medium presence - Big Beat 01">
    <p:spTree>
      <p:nvGrpSpPr>
        <p:cNvPr id="1" name=""/>
        <p:cNvGrpSpPr/>
        <p:nvPr/>
      </p:nvGrpSpPr>
      <p:grpSpPr>
        <a:xfrm>
          <a:off x="0" y="0"/>
          <a:ext cx="0" cy="0"/>
          <a:chOff x="0" y="0"/>
          <a:chExt cx="0" cy="0"/>
        </a:xfrm>
      </p:grpSpPr>
      <p:sp>
        <p:nvSpPr>
          <p:cNvPr id="50" name="Background image">
            <a:extLst>
              <a:ext uri="{FF2B5EF4-FFF2-40B4-BE49-F238E27FC236}">
                <a16:creationId xmlns:a16="http://schemas.microsoft.com/office/drawing/2014/main" id="{DB28D5D0-1DEE-4105-89E2-E3E2AA3DC2CA}"/>
              </a:ext>
            </a:extLst>
          </p:cNvPr>
          <p:cNvSpPr>
            <a:spLocks noGrp="1"/>
          </p:cNvSpPr>
          <p:nvPr>
            <p:ph type="pic" sz="quarter" idx="14" hasCustomPrompt="1"/>
          </p:nvPr>
        </p:nvSpPr>
        <p:spPr>
          <a:xfrm>
            <a:off x="1" y="0"/>
            <a:ext cx="8597051" cy="6858000"/>
          </a:xfrm>
          <a:custGeom>
            <a:avLst/>
            <a:gdLst>
              <a:gd name="connsiteX0" fmla="*/ 0 w 8597051"/>
              <a:gd name="connsiteY0" fmla="*/ 0 h 6858000"/>
              <a:gd name="connsiteX1" fmla="*/ 6740902 w 8597051"/>
              <a:gd name="connsiteY1" fmla="*/ 0 h 6858000"/>
              <a:gd name="connsiteX2" fmla="*/ 6742463 w 8597051"/>
              <a:gd name="connsiteY2" fmla="*/ 4955 h 6858000"/>
              <a:gd name="connsiteX3" fmla="*/ 8306092 w 8597051"/>
              <a:gd name="connsiteY3" fmla="*/ 5066650 h 6858000"/>
              <a:gd name="connsiteX4" fmla="*/ 7344953 w 8597051"/>
              <a:gd name="connsiteY4" fmla="*/ 6683895 h 6858000"/>
              <a:gd name="connsiteX5" fmla="*/ 7179541 w 8597051"/>
              <a:gd name="connsiteY5" fmla="*/ 6858000 h 6858000"/>
              <a:gd name="connsiteX6" fmla="*/ 3109436 w 8597051"/>
              <a:gd name="connsiteY6" fmla="*/ 6858000 h 6858000"/>
              <a:gd name="connsiteX7" fmla="*/ 3166069 w 8597051"/>
              <a:gd name="connsiteY7" fmla="*/ 6750029 h 6858000"/>
              <a:gd name="connsiteX8" fmla="*/ 3253672 w 8597051"/>
              <a:gd name="connsiteY8" fmla="*/ 6538815 h 6858000"/>
              <a:gd name="connsiteX9" fmla="*/ 2179875 w 8597051"/>
              <a:gd name="connsiteY9" fmla="*/ 3906597 h 6858000"/>
              <a:gd name="connsiteX10" fmla="*/ 135684 w 8597051"/>
              <a:gd name="connsiteY10" fmla="*/ 4333677 h 6858000"/>
              <a:gd name="connsiteX11" fmla="*/ 8423 w 8597051"/>
              <a:gd name="connsiteY11" fmla="*/ 4462963 h 6858000"/>
              <a:gd name="connsiteX12" fmla="*/ 0 w 8597051"/>
              <a:gd name="connsiteY12" fmla="*/ 44709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597051" h="6858000">
                <a:moveTo>
                  <a:pt x="0" y="0"/>
                </a:moveTo>
                <a:lnTo>
                  <a:pt x="6740902" y="0"/>
                </a:lnTo>
                <a:lnTo>
                  <a:pt x="6742463" y="4955"/>
                </a:lnTo>
                <a:cubicBezTo>
                  <a:pt x="8257948" y="927330"/>
                  <a:pt x="9068536" y="2972537"/>
                  <a:pt x="8306092" y="5066650"/>
                </a:cubicBezTo>
                <a:cubicBezTo>
                  <a:pt x="8079786" y="5688214"/>
                  <a:pt x="7751747" y="6231098"/>
                  <a:pt x="7344953" y="6683895"/>
                </a:cubicBezTo>
                <a:lnTo>
                  <a:pt x="7179541" y="6858000"/>
                </a:lnTo>
                <a:lnTo>
                  <a:pt x="3109436" y="6858000"/>
                </a:lnTo>
                <a:lnTo>
                  <a:pt x="3166069" y="6750029"/>
                </a:lnTo>
                <a:cubicBezTo>
                  <a:pt x="3197998" y="6681860"/>
                  <a:pt x="3227250" y="6611430"/>
                  <a:pt x="3253672" y="6538815"/>
                </a:cubicBezTo>
                <a:cubicBezTo>
                  <a:pt x="3676559" y="5376986"/>
                  <a:pt x="3113937" y="4246533"/>
                  <a:pt x="2179875" y="3906597"/>
                </a:cubicBezTo>
                <a:cubicBezTo>
                  <a:pt x="1590576" y="3692168"/>
                  <a:pt x="905496" y="3523978"/>
                  <a:pt x="135684" y="4333677"/>
                </a:cubicBezTo>
                <a:cubicBezTo>
                  <a:pt x="92335" y="4379282"/>
                  <a:pt x="49910" y="4422254"/>
                  <a:pt x="8423" y="4462963"/>
                </a:cubicBezTo>
                <a:lnTo>
                  <a:pt x="0" y="4470975"/>
                </a:lnTo>
                <a:close/>
              </a:path>
            </a:pathLst>
          </a:custGeom>
          <a:blipFill>
            <a:blip r:embed="rId2"/>
            <a:stretch>
              <a:fillRect/>
            </a:stretch>
          </a:blipFill>
        </p:spPr>
        <p:txBody>
          <a:bodyPr wrap="square">
            <a:noAutofit/>
          </a:bodyPr>
          <a:lstStyle>
            <a:lvl1pPr marL="0" indent="0" algn="ctr">
              <a:buNone/>
              <a:defRPr sz="1800"/>
            </a:lvl1pPr>
          </a:lstStyle>
          <a:p>
            <a:r>
              <a:rPr lang="en-GB"/>
              <a:t>&lt;Click on the icon to change this picture&gt;</a:t>
            </a:r>
          </a:p>
        </p:txBody>
      </p:sp>
      <p:pic>
        <p:nvPicPr>
          <p:cNvPr id="27" name="Big Beat_01_medium presence">
            <a:extLst>
              <a:ext uri="{FF2B5EF4-FFF2-40B4-BE49-F238E27FC236}">
                <a16:creationId xmlns:a16="http://schemas.microsoft.com/office/drawing/2014/main" id="{8C9F0B00-C556-4B72-857C-A5224AF60A6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207720" cy="6872400"/>
          </a:xfrm>
          <a:prstGeom prst="rect">
            <a:avLst/>
          </a:prstGeom>
        </p:spPr>
      </p:pic>
      <p:pic>
        <p:nvPicPr>
          <p:cNvPr id="8" name="BHF lockup text">
            <a:extLst>
              <a:ext uri="{FF2B5EF4-FFF2-40B4-BE49-F238E27FC236}">
                <a16:creationId xmlns:a16="http://schemas.microsoft.com/office/drawing/2014/main" id="{AD4ECBE1-84DD-49B3-BFC6-C9BC5DC9F0C6}"/>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6440"/>
          <a:stretch/>
        </p:blipFill>
        <p:spPr>
          <a:xfrm>
            <a:off x="10024273" y="5821362"/>
            <a:ext cx="1735928" cy="752357"/>
          </a:xfrm>
          <a:prstGeom prst="rect">
            <a:avLst/>
          </a:prstGeom>
        </p:spPr>
      </p:pic>
      <p:sp>
        <p:nvSpPr>
          <p:cNvPr id="126" name="Date"/>
          <p:cNvSpPr>
            <a:spLocks noGrp="1"/>
          </p:cNvSpPr>
          <p:nvPr>
            <p:ph type="body" sz="quarter" idx="12" hasCustomPrompt="1"/>
          </p:nvPr>
        </p:nvSpPr>
        <p:spPr>
          <a:xfrm>
            <a:off x="6131250" y="4933040"/>
            <a:ext cx="5641650" cy="293009"/>
          </a:xfrm>
          <a:prstGeom prst="rect">
            <a:avLst/>
          </a:prstGeom>
        </p:spPr>
        <p:txBody>
          <a:bodyPr lIns="0" tIns="0" rIns="0" bIns="0"/>
          <a:lstStyle>
            <a:lvl1pPr marL="0" indent="0">
              <a:lnSpc>
                <a:spcPct val="100000"/>
              </a:lnSpc>
              <a:spcBef>
                <a:spcPts val="0"/>
              </a:spcBef>
              <a:buNone/>
              <a:defRPr lang="en-US" sz="1600" b="0" kern="1200" dirty="0" smtClean="0">
                <a:solidFill>
                  <a:schemeClr val="bg1"/>
                </a:solidFill>
                <a:effectLst/>
                <a:latin typeface="F37Ginger-Light" panose="00000500000000000000" pitchFamily="2" charset="0"/>
                <a:ea typeface="+mn-ea"/>
                <a:cs typeface="+mn-cs"/>
              </a:defRPr>
            </a:lvl1pPr>
            <a:lvl2pPr marL="609585" indent="0">
              <a:buNone/>
              <a:defRPr/>
            </a:lvl2pPr>
          </a:lstStyle>
          <a:p>
            <a:r>
              <a:rPr lang="en-GB"/>
              <a:t>The date</a:t>
            </a:r>
          </a:p>
        </p:txBody>
      </p:sp>
      <p:sp>
        <p:nvSpPr>
          <p:cNvPr id="127" name="Presentation subheading"/>
          <p:cNvSpPr>
            <a:spLocks noGrp="1"/>
          </p:cNvSpPr>
          <p:nvPr>
            <p:ph type="body" sz="quarter" idx="13" hasCustomPrompt="1"/>
          </p:nvPr>
        </p:nvSpPr>
        <p:spPr>
          <a:xfrm>
            <a:off x="6112200" y="4167536"/>
            <a:ext cx="5641650" cy="646546"/>
          </a:xfrm>
          <a:prstGeom prst="rect">
            <a:avLst/>
          </a:prstGeom>
        </p:spPr>
        <p:txBody>
          <a:bodyPr lIns="0" tIns="0" rIns="0" bIns="0"/>
          <a:lstStyle>
            <a:lvl1pPr marL="0" indent="0">
              <a:lnSpc>
                <a:spcPct val="85000"/>
              </a:lnSpc>
              <a:spcBef>
                <a:spcPts val="0"/>
              </a:spcBef>
              <a:buNone/>
              <a:defRPr lang="en-GB" sz="2800" b="1" kern="1200" spc="0" baseline="0" dirty="0">
                <a:solidFill>
                  <a:schemeClr val="bg1"/>
                </a:solidFill>
                <a:effectLst/>
                <a:latin typeface="BHFBeats-Bold" panose="00000800000000000000" pitchFamily="2" charset="0"/>
                <a:ea typeface="+mn-ea"/>
                <a:cs typeface="+mn-cs"/>
              </a:defRPr>
            </a:lvl1pPr>
            <a:lvl2pPr marL="609585" indent="0">
              <a:buNone/>
              <a:defRPr/>
            </a:lvl2pPr>
          </a:lstStyle>
          <a:p>
            <a:r>
              <a:rPr lang="en-GB"/>
              <a:t>A short introductory statement </a:t>
            </a:r>
          </a:p>
        </p:txBody>
      </p:sp>
      <p:sp>
        <p:nvSpPr>
          <p:cNvPr id="124" name="Presentation title"/>
          <p:cNvSpPr>
            <a:spLocks noGrp="1"/>
          </p:cNvSpPr>
          <p:nvPr>
            <p:ph type="body" sz="quarter" idx="11" hasCustomPrompt="1"/>
          </p:nvPr>
        </p:nvSpPr>
        <p:spPr>
          <a:xfrm>
            <a:off x="6112200" y="2609848"/>
            <a:ext cx="5641650" cy="1339850"/>
          </a:xfrm>
          <a:prstGeom prst="rect">
            <a:avLst/>
          </a:prstGeom>
        </p:spPr>
        <p:txBody>
          <a:bodyPr lIns="0" tIns="0" rIns="0" bIns="0"/>
          <a:lstStyle>
            <a:lvl1pPr marL="0" indent="0">
              <a:lnSpc>
                <a:spcPct val="85000"/>
              </a:lnSpc>
              <a:spcBef>
                <a:spcPts val="0"/>
              </a:spcBef>
              <a:buNone/>
              <a:defRPr lang="en-US" sz="53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r>
              <a:rPr lang="en-GB"/>
              <a:t>Your deck title</a:t>
            </a:r>
          </a:p>
        </p:txBody>
      </p:sp>
    </p:spTree>
    <p:extLst>
      <p:ext uri="{BB962C8B-B14F-4D97-AF65-F5344CB8AC3E}">
        <p14:creationId xmlns:p14="http://schemas.microsoft.com/office/powerpoint/2010/main" val="1354384154"/>
      </p:ext>
    </p:extLst>
  </p:cSld>
  <p:clrMapOvr>
    <a:masterClrMapping/>
  </p:clrMapOvr>
  <p:extLst>
    <p:ext uri="{DCECCB84-F9BA-43D5-87BE-67443E8EF086}">
      <p15:sldGuideLst xmlns:p15="http://schemas.microsoft.com/office/powerpoint/2012/main">
        <p15:guide id="1" orient="horz" pos="41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0_content slide - active background Red 01">
    <p:spTree>
      <p:nvGrpSpPr>
        <p:cNvPr id="1" name=""/>
        <p:cNvGrpSpPr/>
        <p:nvPr/>
      </p:nvGrpSpPr>
      <p:grpSpPr>
        <a:xfrm>
          <a:off x="0" y="0"/>
          <a:ext cx="0" cy="0"/>
          <a:chOff x="0" y="0"/>
          <a:chExt cx="0" cy="0"/>
        </a:xfrm>
      </p:grpSpPr>
      <p:pic>
        <p:nvPicPr>
          <p:cNvPr id="2" name="Active background Red 04">
            <a:extLst>
              <a:ext uri="{FF2B5EF4-FFF2-40B4-BE49-F238E27FC236}">
                <a16:creationId xmlns:a16="http://schemas.microsoft.com/office/drawing/2014/main" id="{C2ED886C-C26F-4EA9-BF59-3AA030A39528}"/>
              </a:ext>
            </a:extLst>
          </p:cNvPr>
          <p:cNvPicPr>
            <a:picLocks noChangeAspect="1"/>
          </p:cNvPicPr>
          <p:nvPr/>
        </p:nvPicPr>
        <p:blipFill>
          <a:blip r:embed="rId2"/>
          <a:stretch>
            <a:fillRect/>
          </a:stretch>
        </p:blipFill>
        <p:spPr>
          <a:xfrm>
            <a:off x="0" y="0"/>
            <a:ext cx="12192000" cy="6858000"/>
          </a:xfrm>
          <a:prstGeom prst="rect">
            <a:avLst/>
          </a:prstGeom>
        </p:spPr>
      </p:pic>
      <p:sp>
        <p:nvSpPr>
          <p:cNvPr id="7" name="Slide number">
            <a:extLst>
              <a:ext uri="{FF2B5EF4-FFF2-40B4-BE49-F238E27FC236}">
                <a16:creationId xmlns:a16="http://schemas.microsoft.com/office/drawing/2014/main" id="{7FBDF9D2-1AF2-422F-937D-076BD385813B}"/>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Slide title">
            <a:extLst>
              <a:ext uri="{FF2B5EF4-FFF2-40B4-BE49-F238E27FC236}">
                <a16:creationId xmlns:a16="http://schemas.microsoft.com/office/drawing/2014/main" id="{06554117-79F3-4075-98E5-8EDE657B519E}"/>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0" name="Column 1">
            <a:extLst>
              <a:ext uri="{FF2B5EF4-FFF2-40B4-BE49-F238E27FC236}">
                <a16:creationId xmlns:a16="http://schemas.microsoft.com/office/drawing/2014/main" id="{51457B90-0E6D-43B8-A03B-248DED7A86B7}"/>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645067867"/>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41_content slide - active background Secondary Red 01">
    <p:spTree>
      <p:nvGrpSpPr>
        <p:cNvPr id="1" name=""/>
        <p:cNvGrpSpPr/>
        <p:nvPr/>
      </p:nvGrpSpPr>
      <p:grpSpPr>
        <a:xfrm>
          <a:off x="0" y="0"/>
          <a:ext cx="0" cy="0"/>
          <a:chOff x="0" y="0"/>
          <a:chExt cx="0" cy="0"/>
        </a:xfrm>
      </p:grpSpPr>
      <p:pic>
        <p:nvPicPr>
          <p:cNvPr id="2" name="Active background Secondary Red 01">
            <a:extLst>
              <a:ext uri="{FF2B5EF4-FFF2-40B4-BE49-F238E27FC236}">
                <a16:creationId xmlns:a16="http://schemas.microsoft.com/office/drawing/2014/main" id="{96D3DD3F-1B79-4652-91E2-051D51BFF0ED}"/>
              </a:ext>
            </a:extLst>
          </p:cNvPr>
          <p:cNvPicPr>
            <a:picLocks noChangeAspect="1"/>
          </p:cNvPicPr>
          <p:nvPr/>
        </p:nvPicPr>
        <p:blipFill>
          <a:blip r:embed="rId2"/>
          <a:stretch>
            <a:fillRect/>
          </a:stretch>
        </p:blipFill>
        <p:spPr>
          <a:xfrm rot="10800000" flipH="1" flipV="1">
            <a:off x="-1" y="-19229"/>
            <a:ext cx="12191996" cy="6884486"/>
          </a:xfrm>
          <a:prstGeom prst="rect">
            <a:avLst/>
          </a:prstGeom>
        </p:spPr>
      </p:pic>
      <p:sp>
        <p:nvSpPr>
          <p:cNvPr id="7" name="Slide number">
            <a:extLst>
              <a:ext uri="{FF2B5EF4-FFF2-40B4-BE49-F238E27FC236}">
                <a16:creationId xmlns:a16="http://schemas.microsoft.com/office/drawing/2014/main" id="{AAE12ABF-20CA-4057-B052-D36E8F74D844}"/>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Slide title">
            <a:extLst>
              <a:ext uri="{FF2B5EF4-FFF2-40B4-BE49-F238E27FC236}">
                <a16:creationId xmlns:a16="http://schemas.microsoft.com/office/drawing/2014/main" id="{C044D1BD-E207-4E9B-81C8-A44457474FD1}"/>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pic>
        <p:nvPicPr>
          <p:cNvPr id="9" name="BHF logo">
            <a:extLst>
              <a:ext uri="{FF2B5EF4-FFF2-40B4-BE49-F238E27FC236}">
                <a16:creationId xmlns:a16="http://schemas.microsoft.com/office/drawing/2014/main" id="{7008FAD5-FF42-460B-8C58-1638E87039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832" y="213361"/>
            <a:ext cx="745964" cy="615772"/>
          </a:xfrm>
          <a:prstGeom prst="rect">
            <a:avLst/>
          </a:prstGeom>
        </p:spPr>
      </p:pic>
      <p:sp>
        <p:nvSpPr>
          <p:cNvPr id="10" name="Column 1">
            <a:extLst>
              <a:ext uri="{FF2B5EF4-FFF2-40B4-BE49-F238E27FC236}">
                <a16:creationId xmlns:a16="http://schemas.microsoft.com/office/drawing/2014/main" id="{C49F7E33-D12D-4D6B-B038-E222D5D8F998}"/>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120702668"/>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2_content slide - active background Secondary Red 01">
    <p:spTree>
      <p:nvGrpSpPr>
        <p:cNvPr id="1" name=""/>
        <p:cNvGrpSpPr/>
        <p:nvPr/>
      </p:nvGrpSpPr>
      <p:grpSpPr>
        <a:xfrm>
          <a:off x="0" y="0"/>
          <a:ext cx="0" cy="0"/>
          <a:chOff x="0" y="0"/>
          <a:chExt cx="0" cy="0"/>
        </a:xfrm>
      </p:grpSpPr>
      <p:pic>
        <p:nvPicPr>
          <p:cNvPr id="2" name="Active background Secondary Red 01">
            <a:extLst>
              <a:ext uri="{FF2B5EF4-FFF2-40B4-BE49-F238E27FC236}">
                <a16:creationId xmlns:a16="http://schemas.microsoft.com/office/drawing/2014/main" id="{96D3DD3F-1B79-4652-91E2-051D51BFF0ED}"/>
              </a:ext>
            </a:extLst>
          </p:cNvPr>
          <p:cNvPicPr>
            <a:picLocks noChangeAspect="1"/>
          </p:cNvPicPr>
          <p:nvPr/>
        </p:nvPicPr>
        <p:blipFill>
          <a:blip r:embed="rId2"/>
          <a:stretch>
            <a:fillRect/>
          </a:stretch>
        </p:blipFill>
        <p:spPr>
          <a:xfrm rot="10800000" flipH="1" flipV="1">
            <a:off x="-1" y="-19229"/>
            <a:ext cx="12191996" cy="6884486"/>
          </a:xfrm>
          <a:prstGeom prst="rect">
            <a:avLst/>
          </a:prstGeom>
        </p:spPr>
      </p:pic>
      <p:sp>
        <p:nvSpPr>
          <p:cNvPr id="7" name="Slide number">
            <a:extLst>
              <a:ext uri="{FF2B5EF4-FFF2-40B4-BE49-F238E27FC236}">
                <a16:creationId xmlns:a16="http://schemas.microsoft.com/office/drawing/2014/main" id="{AAE12ABF-20CA-4057-B052-D36E8F74D844}"/>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Slide title">
            <a:extLst>
              <a:ext uri="{FF2B5EF4-FFF2-40B4-BE49-F238E27FC236}">
                <a16:creationId xmlns:a16="http://schemas.microsoft.com/office/drawing/2014/main" id="{C044D1BD-E207-4E9B-81C8-A44457474FD1}"/>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0" name="Column 1">
            <a:extLst>
              <a:ext uri="{FF2B5EF4-FFF2-40B4-BE49-F238E27FC236}">
                <a16:creationId xmlns:a16="http://schemas.microsoft.com/office/drawing/2014/main" id="{43C76A31-0E85-4B74-85B2-0A4C3894E6B9}"/>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1515723977"/>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3_content slide - active background Secondary Red 03">
    <p:spTree>
      <p:nvGrpSpPr>
        <p:cNvPr id="1" name=""/>
        <p:cNvGrpSpPr/>
        <p:nvPr/>
      </p:nvGrpSpPr>
      <p:grpSpPr>
        <a:xfrm>
          <a:off x="0" y="0"/>
          <a:ext cx="0" cy="0"/>
          <a:chOff x="0" y="0"/>
          <a:chExt cx="0" cy="0"/>
        </a:xfrm>
      </p:grpSpPr>
      <p:pic>
        <p:nvPicPr>
          <p:cNvPr id="2" name="Active background Secondary Red 03">
            <a:extLst>
              <a:ext uri="{FF2B5EF4-FFF2-40B4-BE49-F238E27FC236}">
                <a16:creationId xmlns:a16="http://schemas.microsoft.com/office/drawing/2014/main" id="{E606E54C-3299-4030-B4A5-24B4902B0EAC}"/>
              </a:ext>
            </a:extLst>
          </p:cNvPr>
          <p:cNvPicPr>
            <a:picLocks noChangeAspect="1"/>
          </p:cNvPicPr>
          <p:nvPr/>
        </p:nvPicPr>
        <p:blipFill>
          <a:blip r:embed="rId2"/>
          <a:stretch>
            <a:fillRect/>
          </a:stretch>
        </p:blipFill>
        <p:spPr>
          <a:xfrm>
            <a:off x="0" y="-29029"/>
            <a:ext cx="12216384" cy="6907033"/>
          </a:xfrm>
          <a:prstGeom prst="rect">
            <a:avLst/>
          </a:prstGeom>
        </p:spPr>
      </p:pic>
      <p:sp>
        <p:nvSpPr>
          <p:cNvPr id="7" name="Slide number">
            <a:extLst>
              <a:ext uri="{FF2B5EF4-FFF2-40B4-BE49-F238E27FC236}">
                <a16:creationId xmlns:a16="http://schemas.microsoft.com/office/drawing/2014/main" id="{AEB09205-A4A8-4284-B1E0-659DD7868470}"/>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Slide title">
            <a:extLst>
              <a:ext uri="{FF2B5EF4-FFF2-40B4-BE49-F238E27FC236}">
                <a16:creationId xmlns:a16="http://schemas.microsoft.com/office/drawing/2014/main" id="{F0E487D2-5B4E-40BF-A310-AFAB0B473353}"/>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pic>
        <p:nvPicPr>
          <p:cNvPr id="9" name="BHF logo">
            <a:extLst>
              <a:ext uri="{FF2B5EF4-FFF2-40B4-BE49-F238E27FC236}">
                <a16:creationId xmlns:a16="http://schemas.microsoft.com/office/drawing/2014/main" id="{E99A4AFA-1D66-4D36-80C0-104229D7F47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832" y="213361"/>
            <a:ext cx="745964" cy="615772"/>
          </a:xfrm>
          <a:prstGeom prst="rect">
            <a:avLst/>
          </a:prstGeom>
        </p:spPr>
      </p:pic>
      <p:sp>
        <p:nvSpPr>
          <p:cNvPr id="10" name="Column 1">
            <a:extLst>
              <a:ext uri="{FF2B5EF4-FFF2-40B4-BE49-F238E27FC236}">
                <a16:creationId xmlns:a16="http://schemas.microsoft.com/office/drawing/2014/main" id="{EB7DE753-0555-4D58-860A-12349CB8888B}"/>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935241803"/>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44_content slide - active background Secondary Red 03">
    <p:spTree>
      <p:nvGrpSpPr>
        <p:cNvPr id="1" name=""/>
        <p:cNvGrpSpPr/>
        <p:nvPr/>
      </p:nvGrpSpPr>
      <p:grpSpPr>
        <a:xfrm>
          <a:off x="0" y="0"/>
          <a:ext cx="0" cy="0"/>
          <a:chOff x="0" y="0"/>
          <a:chExt cx="0" cy="0"/>
        </a:xfrm>
      </p:grpSpPr>
      <p:pic>
        <p:nvPicPr>
          <p:cNvPr id="2" name="Active background Secondary Red 03">
            <a:extLst>
              <a:ext uri="{FF2B5EF4-FFF2-40B4-BE49-F238E27FC236}">
                <a16:creationId xmlns:a16="http://schemas.microsoft.com/office/drawing/2014/main" id="{E606E54C-3299-4030-B4A5-24B4902B0EAC}"/>
              </a:ext>
            </a:extLst>
          </p:cNvPr>
          <p:cNvPicPr>
            <a:picLocks noChangeAspect="1"/>
          </p:cNvPicPr>
          <p:nvPr/>
        </p:nvPicPr>
        <p:blipFill>
          <a:blip r:embed="rId2"/>
          <a:stretch>
            <a:fillRect/>
          </a:stretch>
        </p:blipFill>
        <p:spPr>
          <a:xfrm>
            <a:off x="0" y="-29029"/>
            <a:ext cx="12216384" cy="6907033"/>
          </a:xfrm>
          <a:prstGeom prst="rect">
            <a:avLst/>
          </a:prstGeom>
        </p:spPr>
      </p:pic>
      <p:sp>
        <p:nvSpPr>
          <p:cNvPr id="7" name="Slide number">
            <a:extLst>
              <a:ext uri="{FF2B5EF4-FFF2-40B4-BE49-F238E27FC236}">
                <a16:creationId xmlns:a16="http://schemas.microsoft.com/office/drawing/2014/main" id="{AEB09205-A4A8-4284-B1E0-659DD7868470}"/>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Slide title">
            <a:extLst>
              <a:ext uri="{FF2B5EF4-FFF2-40B4-BE49-F238E27FC236}">
                <a16:creationId xmlns:a16="http://schemas.microsoft.com/office/drawing/2014/main" id="{F0E487D2-5B4E-40BF-A310-AFAB0B473353}"/>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0" name="Column 1">
            <a:extLst>
              <a:ext uri="{FF2B5EF4-FFF2-40B4-BE49-F238E27FC236}">
                <a16:creationId xmlns:a16="http://schemas.microsoft.com/office/drawing/2014/main" id="{FF993B14-95AF-4390-AD7E-33511AC3AC28}"/>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4137059365"/>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5_content slide - active background Secondary Grey 02">
    <p:spTree>
      <p:nvGrpSpPr>
        <p:cNvPr id="1" name=""/>
        <p:cNvGrpSpPr/>
        <p:nvPr/>
      </p:nvGrpSpPr>
      <p:grpSpPr>
        <a:xfrm>
          <a:off x="0" y="0"/>
          <a:ext cx="0" cy="0"/>
          <a:chOff x="0" y="0"/>
          <a:chExt cx="0" cy="0"/>
        </a:xfrm>
      </p:grpSpPr>
      <p:pic>
        <p:nvPicPr>
          <p:cNvPr id="2" name="Active background Secondary Grey 02">
            <a:extLst>
              <a:ext uri="{FF2B5EF4-FFF2-40B4-BE49-F238E27FC236}">
                <a16:creationId xmlns:a16="http://schemas.microsoft.com/office/drawing/2014/main" id="{07B552DE-82F0-4A7D-991D-2998C08A0F68}"/>
              </a:ext>
            </a:extLst>
          </p:cNvPr>
          <p:cNvPicPr>
            <a:picLocks noChangeAspect="1"/>
          </p:cNvPicPr>
          <p:nvPr/>
        </p:nvPicPr>
        <p:blipFill>
          <a:blip r:embed="rId2"/>
          <a:stretch>
            <a:fillRect/>
          </a:stretch>
        </p:blipFill>
        <p:spPr>
          <a:xfrm flipH="1">
            <a:off x="-29029" y="-14514"/>
            <a:ext cx="12264572" cy="6872135"/>
          </a:xfrm>
          <a:prstGeom prst="rect">
            <a:avLst/>
          </a:prstGeom>
        </p:spPr>
      </p:pic>
      <p:sp>
        <p:nvSpPr>
          <p:cNvPr id="7" name="Slide number">
            <a:extLst>
              <a:ext uri="{FF2B5EF4-FFF2-40B4-BE49-F238E27FC236}">
                <a16:creationId xmlns:a16="http://schemas.microsoft.com/office/drawing/2014/main" id="{84A610D5-10B6-49BE-841D-9B04F4195406}"/>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9" name="Slide title">
            <a:extLst>
              <a:ext uri="{FF2B5EF4-FFF2-40B4-BE49-F238E27FC236}">
                <a16:creationId xmlns:a16="http://schemas.microsoft.com/office/drawing/2014/main" id="{F5C96DDA-B8C5-437C-9FF3-1CC8384E03A1}"/>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accent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pic>
        <p:nvPicPr>
          <p:cNvPr id="10" name="BHF logo">
            <a:extLst>
              <a:ext uri="{FF2B5EF4-FFF2-40B4-BE49-F238E27FC236}">
                <a16:creationId xmlns:a16="http://schemas.microsoft.com/office/drawing/2014/main" id="{0ABC0D97-7CF0-423A-A466-2922B10B917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832" y="213361"/>
            <a:ext cx="745964" cy="615772"/>
          </a:xfrm>
          <a:prstGeom prst="rect">
            <a:avLst/>
          </a:prstGeom>
        </p:spPr>
      </p:pic>
      <p:sp>
        <p:nvSpPr>
          <p:cNvPr id="11" name="Column 1">
            <a:extLst>
              <a:ext uri="{FF2B5EF4-FFF2-40B4-BE49-F238E27FC236}">
                <a16:creationId xmlns:a16="http://schemas.microsoft.com/office/drawing/2014/main" id="{D2B0E12B-A712-46A1-9E4E-F392EABEED8E}"/>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753261840"/>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46_content slide - active background Secondary Grey 02">
    <p:spTree>
      <p:nvGrpSpPr>
        <p:cNvPr id="1" name=""/>
        <p:cNvGrpSpPr/>
        <p:nvPr/>
      </p:nvGrpSpPr>
      <p:grpSpPr>
        <a:xfrm>
          <a:off x="0" y="0"/>
          <a:ext cx="0" cy="0"/>
          <a:chOff x="0" y="0"/>
          <a:chExt cx="0" cy="0"/>
        </a:xfrm>
      </p:grpSpPr>
      <p:pic>
        <p:nvPicPr>
          <p:cNvPr id="2" name="Active background Secondary Grey 02">
            <a:extLst>
              <a:ext uri="{FF2B5EF4-FFF2-40B4-BE49-F238E27FC236}">
                <a16:creationId xmlns:a16="http://schemas.microsoft.com/office/drawing/2014/main" id="{07B552DE-82F0-4A7D-991D-2998C08A0F68}"/>
              </a:ext>
            </a:extLst>
          </p:cNvPr>
          <p:cNvPicPr>
            <a:picLocks noChangeAspect="1"/>
          </p:cNvPicPr>
          <p:nvPr/>
        </p:nvPicPr>
        <p:blipFill>
          <a:blip r:embed="rId2"/>
          <a:stretch>
            <a:fillRect/>
          </a:stretch>
        </p:blipFill>
        <p:spPr>
          <a:xfrm flipH="1">
            <a:off x="-29029" y="-14514"/>
            <a:ext cx="12264572" cy="6872135"/>
          </a:xfrm>
          <a:prstGeom prst="rect">
            <a:avLst/>
          </a:prstGeom>
        </p:spPr>
      </p:pic>
      <p:sp>
        <p:nvSpPr>
          <p:cNvPr id="7" name="Slide number">
            <a:extLst>
              <a:ext uri="{FF2B5EF4-FFF2-40B4-BE49-F238E27FC236}">
                <a16:creationId xmlns:a16="http://schemas.microsoft.com/office/drawing/2014/main" id="{84A610D5-10B6-49BE-841D-9B04F4195406}"/>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9" name="Slide title">
            <a:extLst>
              <a:ext uri="{FF2B5EF4-FFF2-40B4-BE49-F238E27FC236}">
                <a16:creationId xmlns:a16="http://schemas.microsoft.com/office/drawing/2014/main" id="{F5C96DDA-B8C5-437C-9FF3-1CC8384E03A1}"/>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accent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1" name="Column 1">
            <a:extLst>
              <a:ext uri="{FF2B5EF4-FFF2-40B4-BE49-F238E27FC236}">
                <a16:creationId xmlns:a16="http://schemas.microsoft.com/office/drawing/2014/main" id="{C1DD5833-CC79-418A-ADF9-153BE92C034E}"/>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1083026523"/>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47_content slide - active background Secondary Grey 03">
    <p:spTree>
      <p:nvGrpSpPr>
        <p:cNvPr id="1" name=""/>
        <p:cNvGrpSpPr/>
        <p:nvPr/>
      </p:nvGrpSpPr>
      <p:grpSpPr>
        <a:xfrm>
          <a:off x="0" y="0"/>
          <a:ext cx="0" cy="0"/>
          <a:chOff x="0" y="0"/>
          <a:chExt cx="0" cy="0"/>
        </a:xfrm>
      </p:grpSpPr>
      <p:pic>
        <p:nvPicPr>
          <p:cNvPr id="7" name="Active background Secondary Grey 03">
            <a:extLst>
              <a:ext uri="{FF2B5EF4-FFF2-40B4-BE49-F238E27FC236}">
                <a16:creationId xmlns:a16="http://schemas.microsoft.com/office/drawing/2014/main" id="{1300096F-5AE5-48CC-91AE-E66AD8329ADC}"/>
              </a:ext>
            </a:extLst>
          </p:cNvPr>
          <p:cNvPicPr>
            <a:picLocks noChangeAspect="1"/>
          </p:cNvPicPr>
          <p:nvPr/>
        </p:nvPicPr>
        <p:blipFill>
          <a:blip r:embed="rId2"/>
          <a:stretch>
            <a:fillRect/>
          </a:stretch>
        </p:blipFill>
        <p:spPr>
          <a:xfrm>
            <a:off x="2" y="378"/>
            <a:ext cx="12182548" cy="6857243"/>
          </a:xfrm>
          <a:prstGeom prst="rect">
            <a:avLst/>
          </a:prstGeom>
        </p:spPr>
      </p:pic>
      <p:sp>
        <p:nvSpPr>
          <p:cNvPr id="8" name="Slide number">
            <a:extLst>
              <a:ext uri="{FF2B5EF4-FFF2-40B4-BE49-F238E27FC236}">
                <a16:creationId xmlns:a16="http://schemas.microsoft.com/office/drawing/2014/main" id="{6BC6964F-B06B-4CCB-9D9D-7D997756145F}"/>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Slide title">
            <a:extLst>
              <a:ext uri="{FF2B5EF4-FFF2-40B4-BE49-F238E27FC236}">
                <a16:creationId xmlns:a16="http://schemas.microsoft.com/office/drawing/2014/main" id="{875EC261-C7ED-415F-80B6-62DB86E920F1}"/>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accent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pic>
        <p:nvPicPr>
          <p:cNvPr id="11" name="BHF logo">
            <a:extLst>
              <a:ext uri="{FF2B5EF4-FFF2-40B4-BE49-F238E27FC236}">
                <a16:creationId xmlns:a16="http://schemas.microsoft.com/office/drawing/2014/main" id="{C262D0B0-527A-4279-BAE8-68ED5ED62C8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222832" y="213361"/>
            <a:ext cx="745964" cy="615772"/>
          </a:xfrm>
          <a:prstGeom prst="rect">
            <a:avLst/>
          </a:prstGeom>
        </p:spPr>
      </p:pic>
      <p:sp>
        <p:nvSpPr>
          <p:cNvPr id="12" name="Column 1">
            <a:extLst>
              <a:ext uri="{FF2B5EF4-FFF2-40B4-BE49-F238E27FC236}">
                <a16:creationId xmlns:a16="http://schemas.microsoft.com/office/drawing/2014/main" id="{3CE36F55-FBFA-4825-811E-C439B54F9BE8}"/>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514409390"/>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48_content slide - active background Secondary Grey 03">
    <p:spTree>
      <p:nvGrpSpPr>
        <p:cNvPr id="1" name=""/>
        <p:cNvGrpSpPr/>
        <p:nvPr/>
      </p:nvGrpSpPr>
      <p:grpSpPr>
        <a:xfrm>
          <a:off x="0" y="0"/>
          <a:ext cx="0" cy="0"/>
          <a:chOff x="0" y="0"/>
          <a:chExt cx="0" cy="0"/>
        </a:xfrm>
      </p:grpSpPr>
      <p:pic>
        <p:nvPicPr>
          <p:cNvPr id="7" name="Active background Secondary Grey 03">
            <a:extLst>
              <a:ext uri="{FF2B5EF4-FFF2-40B4-BE49-F238E27FC236}">
                <a16:creationId xmlns:a16="http://schemas.microsoft.com/office/drawing/2014/main" id="{1300096F-5AE5-48CC-91AE-E66AD8329ADC}"/>
              </a:ext>
            </a:extLst>
          </p:cNvPr>
          <p:cNvPicPr>
            <a:picLocks noChangeAspect="1"/>
          </p:cNvPicPr>
          <p:nvPr/>
        </p:nvPicPr>
        <p:blipFill>
          <a:blip r:embed="rId2"/>
          <a:stretch>
            <a:fillRect/>
          </a:stretch>
        </p:blipFill>
        <p:spPr>
          <a:xfrm>
            <a:off x="2" y="378"/>
            <a:ext cx="12182548" cy="6857243"/>
          </a:xfrm>
          <a:prstGeom prst="rect">
            <a:avLst/>
          </a:prstGeom>
        </p:spPr>
      </p:pic>
      <p:sp>
        <p:nvSpPr>
          <p:cNvPr id="8" name="Slide number">
            <a:extLst>
              <a:ext uri="{FF2B5EF4-FFF2-40B4-BE49-F238E27FC236}">
                <a16:creationId xmlns:a16="http://schemas.microsoft.com/office/drawing/2014/main" id="{6BC6964F-B06B-4CCB-9D9D-7D997756145F}"/>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Slide title">
            <a:extLst>
              <a:ext uri="{FF2B5EF4-FFF2-40B4-BE49-F238E27FC236}">
                <a16:creationId xmlns:a16="http://schemas.microsoft.com/office/drawing/2014/main" id="{875EC261-C7ED-415F-80B6-62DB86E920F1}"/>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accent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2" name="Column 1">
            <a:extLst>
              <a:ext uri="{FF2B5EF4-FFF2-40B4-BE49-F238E27FC236}">
                <a16:creationId xmlns:a16="http://schemas.microsoft.com/office/drawing/2014/main" id="{C55AAE69-3892-458C-9FC0-F9D4DF223096}"/>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7372592"/>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49_content slide - gradient background 1">
    <p:spTree>
      <p:nvGrpSpPr>
        <p:cNvPr id="1" name=""/>
        <p:cNvGrpSpPr/>
        <p:nvPr/>
      </p:nvGrpSpPr>
      <p:grpSpPr>
        <a:xfrm>
          <a:off x="0" y="0"/>
          <a:ext cx="0" cy="0"/>
          <a:chOff x="0" y="0"/>
          <a:chExt cx="0" cy="0"/>
        </a:xfrm>
      </p:grpSpPr>
      <p:sp>
        <p:nvSpPr>
          <p:cNvPr id="2" name="Gradient background">
            <a:extLst>
              <a:ext uri="{FF2B5EF4-FFF2-40B4-BE49-F238E27FC236}">
                <a16:creationId xmlns:a16="http://schemas.microsoft.com/office/drawing/2014/main" id="{1B9A9A45-E368-473A-A4D0-8933405262FC}"/>
              </a:ext>
            </a:extLst>
          </p:cNvPr>
          <p:cNvSpPr/>
          <p:nvPr userDrawn="1"/>
        </p:nvSpPr>
        <p:spPr>
          <a:xfrm>
            <a:off x="0" y="0"/>
            <a:ext cx="12192000" cy="6858000"/>
          </a:xfrm>
          <a:prstGeom prst="rect">
            <a:avLst/>
          </a:prstGeom>
          <a:gradFill>
            <a:gsLst>
              <a:gs pos="0">
                <a:srgbClr val="8C0032"/>
              </a:gs>
              <a:gs pos="100000">
                <a:srgbClr val="D200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algn="ctr">
              <a:spcAft>
                <a:spcPts val="600"/>
              </a:spcAft>
            </a:pPr>
            <a:endParaRPr lang="en-GB" sz="1100">
              <a:solidFill>
                <a:schemeClr val="bg1"/>
              </a:solidFill>
              <a:latin typeface="F37Ginger-Light" panose="00000500000000000000" pitchFamily="2" charset="0"/>
            </a:endParaRPr>
          </a:p>
        </p:txBody>
      </p:sp>
      <p:sp>
        <p:nvSpPr>
          <p:cNvPr id="8" name="Slide number">
            <a:extLst>
              <a:ext uri="{FF2B5EF4-FFF2-40B4-BE49-F238E27FC236}">
                <a16:creationId xmlns:a16="http://schemas.microsoft.com/office/drawing/2014/main" id="{2B5EA97B-49CA-41CC-B020-28623230E85B}"/>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6" name="Slide title">
            <a:extLst>
              <a:ext uri="{FF2B5EF4-FFF2-40B4-BE49-F238E27FC236}">
                <a16:creationId xmlns:a16="http://schemas.microsoft.com/office/drawing/2014/main" id="{99C2581E-8110-4D11-899D-31BB8E9E5029}"/>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pic>
        <p:nvPicPr>
          <p:cNvPr id="9" name="BHF logo">
            <a:extLst>
              <a:ext uri="{FF2B5EF4-FFF2-40B4-BE49-F238E27FC236}">
                <a16:creationId xmlns:a16="http://schemas.microsoft.com/office/drawing/2014/main" id="{2361FC21-947A-498C-931D-D3EA7769198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832" y="213361"/>
            <a:ext cx="745964" cy="615772"/>
          </a:xfrm>
          <a:prstGeom prst="rect">
            <a:avLst/>
          </a:prstGeom>
        </p:spPr>
      </p:pic>
      <p:sp>
        <p:nvSpPr>
          <p:cNvPr id="10" name="Column 1">
            <a:extLst>
              <a:ext uri="{FF2B5EF4-FFF2-40B4-BE49-F238E27FC236}">
                <a16:creationId xmlns:a16="http://schemas.microsoft.com/office/drawing/2014/main" id="{F96118A4-E5DE-430B-8B89-08862C576801}"/>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111783190"/>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cover slide - medium presence - Big Beat 01">
    <p:spTree>
      <p:nvGrpSpPr>
        <p:cNvPr id="1" name=""/>
        <p:cNvGrpSpPr/>
        <p:nvPr/>
      </p:nvGrpSpPr>
      <p:grpSpPr>
        <a:xfrm>
          <a:off x="0" y="0"/>
          <a:ext cx="0" cy="0"/>
          <a:chOff x="0" y="0"/>
          <a:chExt cx="0" cy="0"/>
        </a:xfrm>
      </p:grpSpPr>
      <p:sp>
        <p:nvSpPr>
          <p:cNvPr id="43" name="Background image">
            <a:extLst>
              <a:ext uri="{FF2B5EF4-FFF2-40B4-BE49-F238E27FC236}">
                <a16:creationId xmlns:a16="http://schemas.microsoft.com/office/drawing/2014/main" id="{F047178A-D8D3-4D9F-A45A-7274A25802CA}"/>
              </a:ext>
            </a:extLst>
          </p:cNvPr>
          <p:cNvSpPr>
            <a:spLocks noGrp="1"/>
          </p:cNvSpPr>
          <p:nvPr>
            <p:ph type="pic" sz="quarter" idx="14" hasCustomPrompt="1"/>
          </p:nvPr>
        </p:nvSpPr>
        <p:spPr>
          <a:xfrm>
            <a:off x="0" y="0"/>
            <a:ext cx="12192000" cy="4924633"/>
          </a:xfrm>
          <a:custGeom>
            <a:avLst/>
            <a:gdLst>
              <a:gd name="connsiteX0" fmla="*/ 0 w 12192000"/>
              <a:gd name="connsiteY0" fmla="*/ 6879602 h 6880225"/>
              <a:gd name="connsiteX1" fmla="*/ 12192000 w 12192000"/>
              <a:gd name="connsiteY1" fmla="*/ 6879602 h 6880225"/>
              <a:gd name="connsiteX2" fmla="*/ 12192000 w 12192000"/>
              <a:gd name="connsiteY2" fmla="*/ 6880225 h 6880225"/>
              <a:gd name="connsiteX3" fmla="*/ 0 w 12192000"/>
              <a:gd name="connsiteY3" fmla="*/ 6880225 h 6880225"/>
              <a:gd name="connsiteX4" fmla="*/ 3212595 w 12192000"/>
              <a:gd name="connsiteY4" fmla="*/ 0 h 6880225"/>
              <a:gd name="connsiteX5" fmla="*/ 12192000 w 12192000"/>
              <a:gd name="connsiteY5" fmla="*/ 0 h 6880225"/>
              <a:gd name="connsiteX6" fmla="*/ 12192000 w 12192000"/>
              <a:gd name="connsiteY6" fmla="*/ 2058310 h 6880225"/>
              <a:gd name="connsiteX7" fmla="*/ 12002682 w 12192000"/>
              <a:gd name="connsiteY7" fmla="*/ 2245521 h 6880225"/>
              <a:gd name="connsiteX8" fmla="*/ 12002399 w 12192000"/>
              <a:gd name="connsiteY8" fmla="*/ 2245783 h 6880225"/>
              <a:gd name="connsiteX9" fmla="*/ 11776136 w 12192000"/>
              <a:gd name="connsiteY9" fmla="*/ 2455218 h 6880225"/>
              <a:gd name="connsiteX10" fmla="*/ 11698587 w 12192000"/>
              <a:gd name="connsiteY10" fmla="*/ 2522595 h 6880225"/>
              <a:gd name="connsiteX11" fmla="*/ 11543423 w 12192000"/>
              <a:gd name="connsiteY11" fmla="*/ 2656987 h 6880225"/>
              <a:gd name="connsiteX12" fmla="*/ 11448130 w 12192000"/>
              <a:gd name="connsiteY12" fmla="*/ 2734577 h 6880225"/>
              <a:gd name="connsiteX13" fmla="*/ 11304692 w 12192000"/>
              <a:gd name="connsiteY13" fmla="*/ 2850754 h 6880225"/>
              <a:gd name="connsiteX14" fmla="*/ 11200256 w 12192000"/>
              <a:gd name="connsiteY14" fmla="*/ 2930380 h 6880225"/>
              <a:gd name="connsiteX15" fmla="*/ 11060124 w 12192000"/>
              <a:gd name="connsiteY15" fmla="*/ 3036424 h 6880225"/>
              <a:gd name="connsiteX16" fmla="*/ 10949412 w 12192000"/>
              <a:gd name="connsiteY16" fmla="*/ 3115377 h 6880225"/>
              <a:gd name="connsiteX17" fmla="*/ 10809866 w 12192000"/>
              <a:gd name="connsiteY17" fmla="*/ 3213923 h 6880225"/>
              <a:gd name="connsiteX18" fmla="*/ 10694266 w 12192000"/>
              <a:gd name="connsiteY18" fmla="*/ 3290926 h 6880225"/>
              <a:gd name="connsiteX19" fmla="*/ 10554081 w 12192000"/>
              <a:gd name="connsiteY19" fmla="*/ 3383167 h 6880225"/>
              <a:gd name="connsiteX20" fmla="*/ 10434372 w 12192000"/>
              <a:gd name="connsiteY20" fmla="*/ 3457522 h 6880225"/>
              <a:gd name="connsiteX21" fmla="*/ 10292932 w 12192000"/>
              <a:gd name="connsiteY21" fmla="*/ 3544073 h 6880225"/>
              <a:gd name="connsiteX22" fmla="*/ 10169615 w 12192000"/>
              <a:gd name="connsiteY22" fmla="*/ 3615347 h 6880225"/>
              <a:gd name="connsiteX23" fmla="*/ 10026570 w 12192000"/>
              <a:gd name="connsiteY23" fmla="*/ 3696566 h 6880225"/>
              <a:gd name="connsiteX24" fmla="*/ 9900016 w 12192000"/>
              <a:gd name="connsiteY24" fmla="*/ 3764458 h 6880225"/>
              <a:gd name="connsiteX25" fmla="*/ 9755165 w 12192000"/>
              <a:gd name="connsiteY25" fmla="*/ 3840556 h 6880225"/>
              <a:gd name="connsiteX26" fmla="*/ 9625638 w 12192000"/>
              <a:gd name="connsiteY26" fmla="*/ 3904860 h 6880225"/>
              <a:gd name="connsiteX27" fmla="*/ 9478868 w 12192000"/>
              <a:gd name="connsiteY27" fmla="*/ 3975966 h 6880225"/>
              <a:gd name="connsiteX28" fmla="*/ 9346600 w 12192000"/>
              <a:gd name="connsiteY28" fmla="*/ 4036517 h 6880225"/>
              <a:gd name="connsiteX29" fmla="*/ 9197840 w 12192000"/>
              <a:gd name="connsiteY29" fmla="*/ 4102713 h 6880225"/>
              <a:gd name="connsiteX30" fmla="*/ 9063021 w 12192000"/>
              <a:gd name="connsiteY30" fmla="*/ 4159384 h 6880225"/>
              <a:gd name="connsiteX31" fmla="*/ 8912243 w 12192000"/>
              <a:gd name="connsiteY31" fmla="*/ 4220713 h 6880225"/>
              <a:gd name="connsiteX32" fmla="*/ 8775039 w 12192000"/>
              <a:gd name="connsiteY32" fmla="*/ 4273401 h 6880225"/>
              <a:gd name="connsiteX33" fmla="*/ 8622229 w 12192000"/>
              <a:gd name="connsiteY33" fmla="*/ 4329887 h 6880225"/>
              <a:gd name="connsiteX34" fmla="*/ 8482803 w 12192000"/>
              <a:gd name="connsiteY34" fmla="*/ 4378500 h 6880225"/>
              <a:gd name="connsiteX35" fmla="*/ 8327956 w 12192000"/>
              <a:gd name="connsiteY35" fmla="*/ 4430151 h 6880225"/>
              <a:gd name="connsiteX36" fmla="*/ 8186462 w 12192000"/>
              <a:gd name="connsiteY36" fmla="*/ 4474611 h 6880225"/>
              <a:gd name="connsiteX37" fmla="*/ 8029582 w 12192000"/>
              <a:gd name="connsiteY37" fmla="*/ 4521422 h 6880225"/>
              <a:gd name="connsiteX38" fmla="*/ 7886161 w 12192000"/>
              <a:gd name="connsiteY38" fmla="*/ 4561663 h 6880225"/>
              <a:gd name="connsiteX39" fmla="*/ 7727263 w 12192000"/>
              <a:gd name="connsiteY39" fmla="*/ 4603618 h 6880225"/>
              <a:gd name="connsiteX40" fmla="*/ 7582061 w 12192000"/>
              <a:gd name="connsiteY40" fmla="*/ 4639579 h 6880225"/>
              <a:gd name="connsiteX41" fmla="*/ 7421147 w 12192000"/>
              <a:gd name="connsiteY41" fmla="*/ 4676655 h 6880225"/>
              <a:gd name="connsiteX42" fmla="*/ 7274310 w 12192000"/>
              <a:gd name="connsiteY42" fmla="*/ 4708283 h 6880225"/>
              <a:gd name="connsiteX43" fmla="*/ 7111390 w 12192000"/>
              <a:gd name="connsiteY43" fmla="*/ 4740449 h 6880225"/>
              <a:gd name="connsiteX44" fmla="*/ 6963076 w 12192000"/>
              <a:gd name="connsiteY44" fmla="*/ 4767695 h 6880225"/>
              <a:gd name="connsiteX45" fmla="*/ 6798133 w 12192000"/>
              <a:gd name="connsiteY45" fmla="*/ 4794917 h 6880225"/>
              <a:gd name="connsiteX46" fmla="*/ 6648505 w 12192000"/>
              <a:gd name="connsiteY46" fmla="*/ 4817739 h 6880225"/>
              <a:gd name="connsiteX47" fmla="*/ 6481522 w 12192000"/>
              <a:gd name="connsiteY47" fmla="*/ 4839973 h 6880225"/>
              <a:gd name="connsiteX48" fmla="*/ 6330764 w 12192000"/>
              <a:gd name="connsiteY48" fmla="*/ 4858335 h 6880225"/>
              <a:gd name="connsiteX49" fmla="*/ 6161696 w 12192000"/>
              <a:gd name="connsiteY49" fmla="*/ 4875528 h 6880225"/>
              <a:gd name="connsiteX50" fmla="*/ 6010005 w 12192000"/>
              <a:gd name="connsiteY50" fmla="*/ 4889402 h 6880225"/>
              <a:gd name="connsiteX51" fmla="*/ 5838769 w 12192000"/>
              <a:gd name="connsiteY51" fmla="*/ 4901496 h 6880225"/>
              <a:gd name="connsiteX52" fmla="*/ 5686397 w 12192000"/>
              <a:gd name="connsiteY52" fmla="*/ 4910861 h 6880225"/>
              <a:gd name="connsiteX53" fmla="*/ 5512855 w 12192000"/>
              <a:gd name="connsiteY53" fmla="*/ 4917781 h 6880225"/>
              <a:gd name="connsiteX54" fmla="*/ 5360087 w 12192000"/>
              <a:gd name="connsiteY54" fmla="*/ 4922632 h 6880225"/>
              <a:gd name="connsiteX55" fmla="*/ 5184043 w 12192000"/>
              <a:gd name="connsiteY55" fmla="*/ 4924285 h 6880225"/>
              <a:gd name="connsiteX56" fmla="*/ 5031240 w 12192000"/>
              <a:gd name="connsiteY56" fmla="*/ 4924633 h 6880225"/>
              <a:gd name="connsiteX57" fmla="*/ 4852351 w 12192000"/>
              <a:gd name="connsiteY57" fmla="*/ 4920898 h 6880225"/>
              <a:gd name="connsiteX58" fmla="*/ 4700017 w 12192000"/>
              <a:gd name="connsiteY58" fmla="*/ 4916784 h 6880225"/>
              <a:gd name="connsiteX59" fmla="*/ 4517717 w 12192000"/>
              <a:gd name="connsiteY59" fmla="*/ 4907490 h 6880225"/>
              <a:gd name="connsiteX60" fmla="*/ 4366577 w 12192000"/>
              <a:gd name="connsiteY60" fmla="*/ 4899004 h 6880225"/>
              <a:gd name="connsiteX61" fmla="*/ 4179867 w 12192000"/>
              <a:gd name="connsiteY61" fmla="*/ 4883885 h 6880225"/>
              <a:gd name="connsiteX62" fmla="*/ 4031083 w 12192000"/>
              <a:gd name="connsiteY62" fmla="*/ 4871212 h 6880225"/>
              <a:gd name="connsiteX63" fmla="*/ 3838053 w 12192000"/>
              <a:gd name="connsiteY63" fmla="*/ 4849806 h 6880225"/>
              <a:gd name="connsiteX64" fmla="*/ 3693690 w 12192000"/>
              <a:gd name="connsiteY64" fmla="*/ 4833326 h 6880225"/>
              <a:gd name="connsiteX65" fmla="*/ 3490046 w 12192000"/>
              <a:gd name="connsiteY65" fmla="*/ 4804656 h 6880225"/>
              <a:gd name="connsiteX66" fmla="*/ 3354563 w 12192000"/>
              <a:gd name="connsiteY66" fmla="*/ 4785266 h 6880225"/>
              <a:gd name="connsiteX67" fmla="*/ 3127216 w 12192000"/>
              <a:gd name="connsiteY67" fmla="*/ 4746458 h 6880225"/>
              <a:gd name="connsiteX68" fmla="*/ 3013861 w 12192000"/>
              <a:gd name="connsiteY68" fmla="*/ 4726949 h 6880225"/>
              <a:gd name="connsiteX69" fmla="*/ 2671727 w 12192000"/>
              <a:gd name="connsiteY69" fmla="*/ 4658292 h 6880225"/>
              <a:gd name="connsiteX70" fmla="*/ 0 w 12192000"/>
              <a:gd name="connsiteY70" fmla="*/ 3690061 h 6880225"/>
              <a:gd name="connsiteX71" fmla="*/ 0 w 12192000"/>
              <a:gd name="connsiteY71" fmla="*/ 3031920 h 6880225"/>
              <a:gd name="connsiteX72" fmla="*/ 53397 w 12192000"/>
              <a:gd name="connsiteY72" fmla="*/ 3055282 h 6880225"/>
              <a:gd name="connsiteX73" fmla="*/ 440245 w 12192000"/>
              <a:gd name="connsiteY73" fmla="*/ 3171230 h 6880225"/>
              <a:gd name="connsiteX74" fmla="*/ 3264950 w 12192000"/>
              <a:gd name="connsiteY74" fmla="*/ 1675266 h 6880225"/>
              <a:gd name="connsiteX75" fmla="*/ 3236879 w 12192000"/>
              <a:gd name="connsiteY75" fmla="*/ 49244 h 6880225"/>
              <a:gd name="connsiteX0" fmla="*/ 0 w 12192000"/>
              <a:gd name="connsiteY0" fmla="*/ 6880225 h 6880225"/>
              <a:gd name="connsiteX1" fmla="*/ 12192000 w 12192000"/>
              <a:gd name="connsiteY1" fmla="*/ 6879602 h 6880225"/>
              <a:gd name="connsiteX2" fmla="*/ 12192000 w 12192000"/>
              <a:gd name="connsiteY2" fmla="*/ 6880225 h 6880225"/>
              <a:gd name="connsiteX3" fmla="*/ 0 w 12192000"/>
              <a:gd name="connsiteY3" fmla="*/ 6880225 h 6880225"/>
              <a:gd name="connsiteX4" fmla="*/ 3212595 w 12192000"/>
              <a:gd name="connsiteY4" fmla="*/ 0 h 6880225"/>
              <a:gd name="connsiteX5" fmla="*/ 12192000 w 12192000"/>
              <a:gd name="connsiteY5" fmla="*/ 0 h 6880225"/>
              <a:gd name="connsiteX6" fmla="*/ 12192000 w 12192000"/>
              <a:gd name="connsiteY6" fmla="*/ 2058310 h 6880225"/>
              <a:gd name="connsiteX7" fmla="*/ 12002682 w 12192000"/>
              <a:gd name="connsiteY7" fmla="*/ 2245521 h 6880225"/>
              <a:gd name="connsiteX8" fmla="*/ 12002399 w 12192000"/>
              <a:gd name="connsiteY8" fmla="*/ 2245783 h 6880225"/>
              <a:gd name="connsiteX9" fmla="*/ 11776136 w 12192000"/>
              <a:gd name="connsiteY9" fmla="*/ 2455218 h 6880225"/>
              <a:gd name="connsiteX10" fmla="*/ 11698587 w 12192000"/>
              <a:gd name="connsiteY10" fmla="*/ 2522595 h 6880225"/>
              <a:gd name="connsiteX11" fmla="*/ 11543423 w 12192000"/>
              <a:gd name="connsiteY11" fmla="*/ 2656987 h 6880225"/>
              <a:gd name="connsiteX12" fmla="*/ 11448130 w 12192000"/>
              <a:gd name="connsiteY12" fmla="*/ 2734577 h 6880225"/>
              <a:gd name="connsiteX13" fmla="*/ 11304692 w 12192000"/>
              <a:gd name="connsiteY13" fmla="*/ 2850754 h 6880225"/>
              <a:gd name="connsiteX14" fmla="*/ 11200256 w 12192000"/>
              <a:gd name="connsiteY14" fmla="*/ 2930380 h 6880225"/>
              <a:gd name="connsiteX15" fmla="*/ 11060124 w 12192000"/>
              <a:gd name="connsiteY15" fmla="*/ 3036424 h 6880225"/>
              <a:gd name="connsiteX16" fmla="*/ 10949412 w 12192000"/>
              <a:gd name="connsiteY16" fmla="*/ 3115377 h 6880225"/>
              <a:gd name="connsiteX17" fmla="*/ 10809866 w 12192000"/>
              <a:gd name="connsiteY17" fmla="*/ 3213923 h 6880225"/>
              <a:gd name="connsiteX18" fmla="*/ 10694266 w 12192000"/>
              <a:gd name="connsiteY18" fmla="*/ 3290926 h 6880225"/>
              <a:gd name="connsiteX19" fmla="*/ 10554081 w 12192000"/>
              <a:gd name="connsiteY19" fmla="*/ 3383167 h 6880225"/>
              <a:gd name="connsiteX20" fmla="*/ 10434372 w 12192000"/>
              <a:gd name="connsiteY20" fmla="*/ 3457522 h 6880225"/>
              <a:gd name="connsiteX21" fmla="*/ 10292932 w 12192000"/>
              <a:gd name="connsiteY21" fmla="*/ 3544073 h 6880225"/>
              <a:gd name="connsiteX22" fmla="*/ 10169615 w 12192000"/>
              <a:gd name="connsiteY22" fmla="*/ 3615347 h 6880225"/>
              <a:gd name="connsiteX23" fmla="*/ 10026570 w 12192000"/>
              <a:gd name="connsiteY23" fmla="*/ 3696566 h 6880225"/>
              <a:gd name="connsiteX24" fmla="*/ 9900016 w 12192000"/>
              <a:gd name="connsiteY24" fmla="*/ 3764458 h 6880225"/>
              <a:gd name="connsiteX25" fmla="*/ 9755165 w 12192000"/>
              <a:gd name="connsiteY25" fmla="*/ 3840556 h 6880225"/>
              <a:gd name="connsiteX26" fmla="*/ 9625638 w 12192000"/>
              <a:gd name="connsiteY26" fmla="*/ 3904860 h 6880225"/>
              <a:gd name="connsiteX27" fmla="*/ 9478868 w 12192000"/>
              <a:gd name="connsiteY27" fmla="*/ 3975966 h 6880225"/>
              <a:gd name="connsiteX28" fmla="*/ 9346600 w 12192000"/>
              <a:gd name="connsiteY28" fmla="*/ 4036517 h 6880225"/>
              <a:gd name="connsiteX29" fmla="*/ 9197840 w 12192000"/>
              <a:gd name="connsiteY29" fmla="*/ 4102713 h 6880225"/>
              <a:gd name="connsiteX30" fmla="*/ 9063021 w 12192000"/>
              <a:gd name="connsiteY30" fmla="*/ 4159384 h 6880225"/>
              <a:gd name="connsiteX31" fmla="*/ 8912243 w 12192000"/>
              <a:gd name="connsiteY31" fmla="*/ 4220713 h 6880225"/>
              <a:gd name="connsiteX32" fmla="*/ 8775039 w 12192000"/>
              <a:gd name="connsiteY32" fmla="*/ 4273401 h 6880225"/>
              <a:gd name="connsiteX33" fmla="*/ 8622229 w 12192000"/>
              <a:gd name="connsiteY33" fmla="*/ 4329887 h 6880225"/>
              <a:gd name="connsiteX34" fmla="*/ 8482803 w 12192000"/>
              <a:gd name="connsiteY34" fmla="*/ 4378500 h 6880225"/>
              <a:gd name="connsiteX35" fmla="*/ 8327956 w 12192000"/>
              <a:gd name="connsiteY35" fmla="*/ 4430151 h 6880225"/>
              <a:gd name="connsiteX36" fmla="*/ 8186462 w 12192000"/>
              <a:gd name="connsiteY36" fmla="*/ 4474611 h 6880225"/>
              <a:gd name="connsiteX37" fmla="*/ 8029582 w 12192000"/>
              <a:gd name="connsiteY37" fmla="*/ 4521422 h 6880225"/>
              <a:gd name="connsiteX38" fmla="*/ 7886161 w 12192000"/>
              <a:gd name="connsiteY38" fmla="*/ 4561663 h 6880225"/>
              <a:gd name="connsiteX39" fmla="*/ 7727263 w 12192000"/>
              <a:gd name="connsiteY39" fmla="*/ 4603618 h 6880225"/>
              <a:gd name="connsiteX40" fmla="*/ 7582061 w 12192000"/>
              <a:gd name="connsiteY40" fmla="*/ 4639579 h 6880225"/>
              <a:gd name="connsiteX41" fmla="*/ 7421147 w 12192000"/>
              <a:gd name="connsiteY41" fmla="*/ 4676655 h 6880225"/>
              <a:gd name="connsiteX42" fmla="*/ 7274310 w 12192000"/>
              <a:gd name="connsiteY42" fmla="*/ 4708283 h 6880225"/>
              <a:gd name="connsiteX43" fmla="*/ 7111390 w 12192000"/>
              <a:gd name="connsiteY43" fmla="*/ 4740449 h 6880225"/>
              <a:gd name="connsiteX44" fmla="*/ 6963076 w 12192000"/>
              <a:gd name="connsiteY44" fmla="*/ 4767695 h 6880225"/>
              <a:gd name="connsiteX45" fmla="*/ 6798133 w 12192000"/>
              <a:gd name="connsiteY45" fmla="*/ 4794917 h 6880225"/>
              <a:gd name="connsiteX46" fmla="*/ 6648505 w 12192000"/>
              <a:gd name="connsiteY46" fmla="*/ 4817739 h 6880225"/>
              <a:gd name="connsiteX47" fmla="*/ 6481522 w 12192000"/>
              <a:gd name="connsiteY47" fmla="*/ 4839973 h 6880225"/>
              <a:gd name="connsiteX48" fmla="*/ 6330764 w 12192000"/>
              <a:gd name="connsiteY48" fmla="*/ 4858335 h 6880225"/>
              <a:gd name="connsiteX49" fmla="*/ 6161696 w 12192000"/>
              <a:gd name="connsiteY49" fmla="*/ 4875528 h 6880225"/>
              <a:gd name="connsiteX50" fmla="*/ 6010005 w 12192000"/>
              <a:gd name="connsiteY50" fmla="*/ 4889402 h 6880225"/>
              <a:gd name="connsiteX51" fmla="*/ 5838769 w 12192000"/>
              <a:gd name="connsiteY51" fmla="*/ 4901496 h 6880225"/>
              <a:gd name="connsiteX52" fmla="*/ 5686397 w 12192000"/>
              <a:gd name="connsiteY52" fmla="*/ 4910861 h 6880225"/>
              <a:gd name="connsiteX53" fmla="*/ 5512855 w 12192000"/>
              <a:gd name="connsiteY53" fmla="*/ 4917781 h 6880225"/>
              <a:gd name="connsiteX54" fmla="*/ 5360087 w 12192000"/>
              <a:gd name="connsiteY54" fmla="*/ 4922632 h 6880225"/>
              <a:gd name="connsiteX55" fmla="*/ 5184043 w 12192000"/>
              <a:gd name="connsiteY55" fmla="*/ 4924285 h 6880225"/>
              <a:gd name="connsiteX56" fmla="*/ 5031240 w 12192000"/>
              <a:gd name="connsiteY56" fmla="*/ 4924633 h 6880225"/>
              <a:gd name="connsiteX57" fmla="*/ 4852351 w 12192000"/>
              <a:gd name="connsiteY57" fmla="*/ 4920898 h 6880225"/>
              <a:gd name="connsiteX58" fmla="*/ 4700017 w 12192000"/>
              <a:gd name="connsiteY58" fmla="*/ 4916784 h 6880225"/>
              <a:gd name="connsiteX59" fmla="*/ 4517717 w 12192000"/>
              <a:gd name="connsiteY59" fmla="*/ 4907490 h 6880225"/>
              <a:gd name="connsiteX60" fmla="*/ 4366577 w 12192000"/>
              <a:gd name="connsiteY60" fmla="*/ 4899004 h 6880225"/>
              <a:gd name="connsiteX61" fmla="*/ 4179867 w 12192000"/>
              <a:gd name="connsiteY61" fmla="*/ 4883885 h 6880225"/>
              <a:gd name="connsiteX62" fmla="*/ 4031083 w 12192000"/>
              <a:gd name="connsiteY62" fmla="*/ 4871212 h 6880225"/>
              <a:gd name="connsiteX63" fmla="*/ 3838053 w 12192000"/>
              <a:gd name="connsiteY63" fmla="*/ 4849806 h 6880225"/>
              <a:gd name="connsiteX64" fmla="*/ 3693690 w 12192000"/>
              <a:gd name="connsiteY64" fmla="*/ 4833326 h 6880225"/>
              <a:gd name="connsiteX65" fmla="*/ 3490046 w 12192000"/>
              <a:gd name="connsiteY65" fmla="*/ 4804656 h 6880225"/>
              <a:gd name="connsiteX66" fmla="*/ 3354563 w 12192000"/>
              <a:gd name="connsiteY66" fmla="*/ 4785266 h 6880225"/>
              <a:gd name="connsiteX67" fmla="*/ 3127216 w 12192000"/>
              <a:gd name="connsiteY67" fmla="*/ 4746458 h 6880225"/>
              <a:gd name="connsiteX68" fmla="*/ 3013861 w 12192000"/>
              <a:gd name="connsiteY68" fmla="*/ 4726949 h 6880225"/>
              <a:gd name="connsiteX69" fmla="*/ 2671727 w 12192000"/>
              <a:gd name="connsiteY69" fmla="*/ 4658292 h 6880225"/>
              <a:gd name="connsiteX70" fmla="*/ 0 w 12192000"/>
              <a:gd name="connsiteY70" fmla="*/ 3690061 h 6880225"/>
              <a:gd name="connsiteX71" fmla="*/ 0 w 12192000"/>
              <a:gd name="connsiteY71" fmla="*/ 3031920 h 6880225"/>
              <a:gd name="connsiteX72" fmla="*/ 53397 w 12192000"/>
              <a:gd name="connsiteY72" fmla="*/ 3055282 h 6880225"/>
              <a:gd name="connsiteX73" fmla="*/ 440245 w 12192000"/>
              <a:gd name="connsiteY73" fmla="*/ 3171230 h 6880225"/>
              <a:gd name="connsiteX74" fmla="*/ 3264950 w 12192000"/>
              <a:gd name="connsiteY74" fmla="*/ 1675266 h 6880225"/>
              <a:gd name="connsiteX75" fmla="*/ 3236879 w 12192000"/>
              <a:gd name="connsiteY75" fmla="*/ 49244 h 6880225"/>
              <a:gd name="connsiteX76" fmla="*/ 3212595 w 12192000"/>
              <a:gd name="connsiteY76" fmla="*/ 0 h 6880225"/>
              <a:gd name="connsiteX0" fmla="*/ 12192000 w 12192000"/>
              <a:gd name="connsiteY0" fmla="*/ 6880225 h 6880225"/>
              <a:gd name="connsiteX1" fmla="*/ 12192000 w 12192000"/>
              <a:gd name="connsiteY1" fmla="*/ 6879602 h 6880225"/>
              <a:gd name="connsiteX2" fmla="*/ 12192000 w 12192000"/>
              <a:gd name="connsiteY2" fmla="*/ 6880225 h 6880225"/>
              <a:gd name="connsiteX3" fmla="*/ 3212595 w 12192000"/>
              <a:gd name="connsiteY3" fmla="*/ 0 h 6880225"/>
              <a:gd name="connsiteX4" fmla="*/ 12192000 w 12192000"/>
              <a:gd name="connsiteY4" fmla="*/ 0 h 6880225"/>
              <a:gd name="connsiteX5" fmla="*/ 12192000 w 12192000"/>
              <a:gd name="connsiteY5" fmla="*/ 2058310 h 6880225"/>
              <a:gd name="connsiteX6" fmla="*/ 12002682 w 12192000"/>
              <a:gd name="connsiteY6" fmla="*/ 2245521 h 6880225"/>
              <a:gd name="connsiteX7" fmla="*/ 12002399 w 12192000"/>
              <a:gd name="connsiteY7" fmla="*/ 2245783 h 6880225"/>
              <a:gd name="connsiteX8" fmla="*/ 11776136 w 12192000"/>
              <a:gd name="connsiteY8" fmla="*/ 2455218 h 6880225"/>
              <a:gd name="connsiteX9" fmla="*/ 11698587 w 12192000"/>
              <a:gd name="connsiteY9" fmla="*/ 2522595 h 6880225"/>
              <a:gd name="connsiteX10" fmla="*/ 11543423 w 12192000"/>
              <a:gd name="connsiteY10" fmla="*/ 2656987 h 6880225"/>
              <a:gd name="connsiteX11" fmla="*/ 11448130 w 12192000"/>
              <a:gd name="connsiteY11" fmla="*/ 2734577 h 6880225"/>
              <a:gd name="connsiteX12" fmla="*/ 11304692 w 12192000"/>
              <a:gd name="connsiteY12" fmla="*/ 2850754 h 6880225"/>
              <a:gd name="connsiteX13" fmla="*/ 11200256 w 12192000"/>
              <a:gd name="connsiteY13" fmla="*/ 2930380 h 6880225"/>
              <a:gd name="connsiteX14" fmla="*/ 11060124 w 12192000"/>
              <a:gd name="connsiteY14" fmla="*/ 3036424 h 6880225"/>
              <a:gd name="connsiteX15" fmla="*/ 10949412 w 12192000"/>
              <a:gd name="connsiteY15" fmla="*/ 3115377 h 6880225"/>
              <a:gd name="connsiteX16" fmla="*/ 10809866 w 12192000"/>
              <a:gd name="connsiteY16" fmla="*/ 3213923 h 6880225"/>
              <a:gd name="connsiteX17" fmla="*/ 10694266 w 12192000"/>
              <a:gd name="connsiteY17" fmla="*/ 3290926 h 6880225"/>
              <a:gd name="connsiteX18" fmla="*/ 10554081 w 12192000"/>
              <a:gd name="connsiteY18" fmla="*/ 3383167 h 6880225"/>
              <a:gd name="connsiteX19" fmla="*/ 10434372 w 12192000"/>
              <a:gd name="connsiteY19" fmla="*/ 3457522 h 6880225"/>
              <a:gd name="connsiteX20" fmla="*/ 10292932 w 12192000"/>
              <a:gd name="connsiteY20" fmla="*/ 3544073 h 6880225"/>
              <a:gd name="connsiteX21" fmla="*/ 10169615 w 12192000"/>
              <a:gd name="connsiteY21" fmla="*/ 3615347 h 6880225"/>
              <a:gd name="connsiteX22" fmla="*/ 10026570 w 12192000"/>
              <a:gd name="connsiteY22" fmla="*/ 3696566 h 6880225"/>
              <a:gd name="connsiteX23" fmla="*/ 9900016 w 12192000"/>
              <a:gd name="connsiteY23" fmla="*/ 3764458 h 6880225"/>
              <a:gd name="connsiteX24" fmla="*/ 9755165 w 12192000"/>
              <a:gd name="connsiteY24" fmla="*/ 3840556 h 6880225"/>
              <a:gd name="connsiteX25" fmla="*/ 9625638 w 12192000"/>
              <a:gd name="connsiteY25" fmla="*/ 3904860 h 6880225"/>
              <a:gd name="connsiteX26" fmla="*/ 9478868 w 12192000"/>
              <a:gd name="connsiteY26" fmla="*/ 3975966 h 6880225"/>
              <a:gd name="connsiteX27" fmla="*/ 9346600 w 12192000"/>
              <a:gd name="connsiteY27" fmla="*/ 4036517 h 6880225"/>
              <a:gd name="connsiteX28" fmla="*/ 9197840 w 12192000"/>
              <a:gd name="connsiteY28" fmla="*/ 4102713 h 6880225"/>
              <a:gd name="connsiteX29" fmla="*/ 9063021 w 12192000"/>
              <a:gd name="connsiteY29" fmla="*/ 4159384 h 6880225"/>
              <a:gd name="connsiteX30" fmla="*/ 8912243 w 12192000"/>
              <a:gd name="connsiteY30" fmla="*/ 4220713 h 6880225"/>
              <a:gd name="connsiteX31" fmla="*/ 8775039 w 12192000"/>
              <a:gd name="connsiteY31" fmla="*/ 4273401 h 6880225"/>
              <a:gd name="connsiteX32" fmla="*/ 8622229 w 12192000"/>
              <a:gd name="connsiteY32" fmla="*/ 4329887 h 6880225"/>
              <a:gd name="connsiteX33" fmla="*/ 8482803 w 12192000"/>
              <a:gd name="connsiteY33" fmla="*/ 4378500 h 6880225"/>
              <a:gd name="connsiteX34" fmla="*/ 8327956 w 12192000"/>
              <a:gd name="connsiteY34" fmla="*/ 4430151 h 6880225"/>
              <a:gd name="connsiteX35" fmla="*/ 8186462 w 12192000"/>
              <a:gd name="connsiteY35" fmla="*/ 4474611 h 6880225"/>
              <a:gd name="connsiteX36" fmla="*/ 8029582 w 12192000"/>
              <a:gd name="connsiteY36" fmla="*/ 4521422 h 6880225"/>
              <a:gd name="connsiteX37" fmla="*/ 7886161 w 12192000"/>
              <a:gd name="connsiteY37" fmla="*/ 4561663 h 6880225"/>
              <a:gd name="connsiteX38" fmla="*/ 7727263 w 12192000"/>
              <a:gd name="connsiteY38" fmla="*/ 4603618 h 6880225"/>
              <a:gd name="connsiteX39" fmla="*/ 7582061 w 12192000"/>
              <a:gd name="connsiteY39" fmla="*/ 4639579 h 6880225"/>
              <a:gd name="connsiteX40" fmla="*/ 7421147 w 12192000"/>
              <a:gd name="connsiteY40" fmla="*/ 4676655 h 6880225"/>
              <a:gd name="connsiteX41" fmla="*/ 7274310 w 12192000"/>
              <a:gd name="connsiteY41" fmla="*/ 4708283 h 6880225"/>
              <a:gd name="connsiteX42" fmla="*/ 7111390 w 12192000"/>
              <a:gd name="connsiteY42" fmla="*/ 4740449 h 6880225"/>
              <a:gd name="connsiteX43" fmla="*/ 6963076 w 12192000"/>
              <a:gd name="connsiteY43" fmla="*/ 4767695 h 6880225"/>
              <a:gd name="connsiteX44" fmla="*/ 6798133 w 12192000"/>
              <a:gd name="connsiteY44" fmla="*/ 4794917 h 6880225"/>
              <a:gd name="connsiteX45" fmla="*/ 6648505 w 12192000"/>
              <a:gd name="connsiteY45" fmla="*/ 4817739 h 6880225"/>
              <a:gd name="connsiteX46" fmla="*/ 6481522 w 12192000"/>
              <a:gd name="connsiteY46" fmla="*/ 4839973 h 6880225"/>
              <a:gd name="connsiteX47" fmla="*/ 6330764 w 12192000"/>
              <a:gd name="connsiteY47" fmla="*/ 4858335 h 6880225"/>
              <a:gd name="connsiteX48" fmla="*/ 6161696 w 12192000"/>
              <a:gd name="connsiteY48" fmla="*/ 4875528 h 6880225"/>
              <a:gd name="connsiteX49" fmla="*/ 6010005 w 12192000"/>
              <a:gd name="connsiteY49" fmla="*/ 4889402 h 6880225"/>
              <a:gd name="connsiteX50" fmla="*/ 5838769 w 12192000"/>
              <a:gd name="connsiteY50" fmla="*/ 4901496 h 6880225"/>
              <a:gd name="connsiteX51" fmla="*/ 5686397 w 12192000"/>
              <a:gd name="connsiteY51" fmla="*/ 4910861 h 6880225"/>
              <a:gd name="connsiteX52" fmla="*/ 5512855 w 12192000"/>
              <a:gd name="connsiteY52" fmla="*/ 4917781 h 6880225"/>
              <a:gd name="connsiteX53" fmla="*/ 5360087 w 12192000"/>
              <a:gd name="connsiteY53" fmla="*/ 4922632 h 6880225"/>
              <a:gd name="connsiteX54" fmla="*/ 5184043 w 12192000"/>
              <a:gd name="connsiteY54" fmla="*/ 4924285 h 6880225"/>
              <a:gd name="connsiteX55" fmla="*/ 5031240 w 12192000"/>
              <a:gd name="connsiteY55" fmla="*/ 4924633 h 6880225"/>
              <a:gd name="connsiteX56" fmla="*/ 4852351 w 12192000"/>
              <a:gd name="connsiteY56" fmla="*/ 4920898 h 6880225"/>
              <a:gd name="connsiteX57" fmla="*/ 4700017 w 12192000"/>
              <a:gd name="connsiteY57" fmla="*/ 4916784 h 6880225"/>
              <a:gd name="connsiteX58" fmla="*/ 4517717 w 12192000"/>
              <a:gd name="connsiteY58" fmla="*/ 4907490 h 6880225"/>
              <a:gd name="connsiteX59" fmla="*/ 4366577 w 12192000"/>
              <a:gd name="connsiteY59" fmla="*/ 4899004 h 6880225"/>
              <a:gd name="connsiteX60" fmla="*/ 4179867 w 12192000"/>
              <a:gd name="connsiteY60" fmla="*/ 4883885 h 6880225"/>
              <a:gd name="connsiteX61" fmla="*/ 4031083 w 12192000"/>
              <a:gd name="connsiteY61" fmla="*/ 4871212 h 6880225"/>
              <a:gd name="connsiteX62" fmla="*/ 3838053 w 12192000"/>
              <a:gd name="connsiteY62" fmla="*/ 4849806 h 6880225"/>
              <a:gd name="connsiteX63" fmla="*/ 3693690 w 12192000"/>
              <a:gd name="connsiteY63" fmla="*/ 4833326 h 6880225"/>
              <a:gd name="connsiteX64" fmla="*/ 3490046 w 12192000"/>
              <a:gd name="connsiteY64" fmla="*/ 4804656 h 6880225"/>
              <a:gd name="connsiteX65" fmla="*/ 3354563 w 12192000"/>
              <a:gd name="connsiteY65" fmla="*/ 4785266 h 6880225"/>
              <a:gd name="connsiteX66" fmla="*/ 3127216 w 12192000"/>
              <a:gd name="connsiteY66" fmla="*/ 4746458 h 6880225"/>
              <a:gd name="connsiteX67" fmla="*/ 3013861 w 12192000"/>
              <a:gd name="connsiteY67" fmla="*/ 4726949 h 6880225"/>
              <a:gd name="connsiteX68" fmla="*/ 2671727 w 12192000"/>
              <a:gd name="connsiteY68" fmla="*/ 4658292 h 6880225"/>
              <a:gd name="connsiteX69" fmla="*/ 0 w 12192000"/>
              <a:gd name="connsiteY69" fmla="*/ 3690061 h 6880225"/>
              <a:gd name="connsiteX70" fmla="*/ 0 w 12192000"/>
              <a:gd name="connsiteY70" fmla="*/ 3031920 h 6880225"/>
              <a:gd name="connsiteX71" fmla="*/ 53397 w 12192000"/>
              <a:gd name="connsiteY71" fmla="*/ 3055282 h 6880225"/>
              <a:gd name="connsiteX72" fmla="*/ 440245 w 12192000"/>
              <a:gd name="connsiteY72" fmla="*/ 3171230 h 6880225"/>
              <a:gd name="connsiteX73" fmla="*/ 3264950 w 12192000"/>
              <a:gd name="connsiteY73" fmla="*/ 1675266 h 6880225"/>
              <a:gd name="connsiteX74" fmla="*/ 3236879 w 12192000"/>
              <a:gd name="connsiteY74" fmla="*/ 49244 h 6880225"/>
              <a:gd name="connsiteX75" fmla="*/ 3212595 w 12192000"/>
              <a:gd name="connsiteY75" fmla="*/ 0 h 6880225"/>
              <a:gd name="connsiteX0" fmla="*/ 3212595 w 12192000"/>
              <a:gd name="connsiteY0" fmla="*/ 0 h 4924633"/>
              <a:gd name="connsiteX1" fmla="*/ 12192000 w 12192000"/>
              <a:gd name="connsiteY1" fmla="*/ 0 h 4924633"/>
              <a:gd name="connsiteX2" fmla="*/ 12192000 w 12192000"/>
              <a:gd name="connsiteY2" fmla="*/ 2058310 h 4924633"/>
              <a:gd name="connsiteX3" fmla="*/ 12002682 w 12192000"/>
              <a:gd name="connsiteY3" fmla="*/ 2245521 h 4924633"/>
              <a:gd name="connsiteX4" fmla="*/ 12002399 w 12192000"/>
              <a:gd name="connsiteY4" fmla="*/ 2245783 h 4924633"/>
              <a:gd name="connsiteX5" fmla="*/ 11776136 w 12192000"/>
              <a:gd name="connsiteY5" fmla="*/ 2455218 h 4924633"/>
              <a:gd name="connsiteX6" fmla="*/ 11698587 w 12192000"/>
              <a:gd name="connsiteY6" fmla="*/ 2522595 h 4924633"/>
              <a:gd name="connsiteX7" fmla="*/ 11543423 w 12192000"/>
              <a:gd name="connsiteY7" fmla="*/ 2656987 h 4924633"/>
              <a:gd name="connsiteX8" fmla="*/ 11448130 w 12192000"/>
              <a:gd name="connsiteY8" fmla="*/ 2734577 h 4924633"/>
              <a:gd name="connsiteX9" fmla="*/ 11304692 w 12192000"/>
              <a:gd name="connsiteY9" fmla="*/ 2850754 h 4924633"/>
              <a:gd name="connsiteX10" fmla="*/ 11200256 w 12192000"/>
              <a:gd name="connsiteY10" fmla="*/ 2930380 h 4924633"/>
              <a:gd name="connsiteX11" fmla="*/ 11060124 w 12192000"/>
              <a:gd name="connsiteY11" fmla="*/ 3036424 h 4924633"/>
              <a:gd name="connsiteX12" fmla="*/ 10949412 w 12192000"/>
              <a:gd name="connsiteY12" fmla="*/ 3115377 h 4924633"/>
              <a:gd name="connsiteX13" fmla="*/ 10809866 w 12192000"/>
              <a:gd name="connsiteY13" fmla="*/ 3213923 h 4924633"/>
              <a:gd name="connsiteX14" fmla="*/ 10694266 w 12192000"/>
              <a:gd name="connsiteY14" fmla="*/ 3290926 h 4924633"/>
              <a:gd name="connsiteX15" fmla="*/ 10554081 w 12192000"/>
              <a:gd name="connsiteY15" fmla="*/ 3383167 h 4924633"/>
              <a:gd name="connsiteX16" fmla="*/ 10434372 w 12192000"/>
              <a:gd name="connsiteY16" fmla="*/ 3457522 h 4924633"/>
              <a:gd name="connsiteX17" fmla="*/ 10292932 w 12192000"/>
              <a:gd name="connsiteY17" fmla="*/ 3544073 h 4924633"/>
              <a:gd name="connsiteX18" fmla="*/ 10169615 w 12192000"/>
              <a:gd name="connsiteY18" fmla="*/ 3615347 h 4924633"/>
              <a:gd name="connsiteX19" fmla="*/ 10026570 w 12192000"/>
              <a:gd name="connsiteY19" fmla="*/ 3696566 h 4924633"/>
              <a:gd name="connsiteX20" fmla="*/ 9900016 w 12192000"/>
              <a:gd name="connsiteY20" fmla="*/ 3764458 h 4924633"/>
              <a:gd name="connsiteX21" fmla="*/ 9755165 w 12192000"/>
              <a:gd name="connsiteY21" fmla="*/ 3840556 h 4924633"/>
              <a:gd name="connsiteX22" fmla="*/ 9625638 w 12192000"/>
              <a:gd name="connsiteY22" fmla="*/ 3904860 h 4924633"/>
              <a:gd name="connsiteX23" fmla="*/ 9478868 w 12192000"/>
              <a:gd name="connsiteY23" fmla="*/ 3975966 h 4924633"/>
              <a:gd name="connsiteX24" fmla="*/ 9346600 w 12192000"/>
              <a:gd name="connsiteY24" fmla="*/ 4036517 h 4924633"/>
              <a:gd name="connsiteX25" fmla="*/ 9197840 w 12192000"/>
              <a:gd name="connsiteY25" fmla="*/ 4102713 h 4924633"/>
              <a:gd name="connsiteX26" fmla="*/ 9063021 w 12192000"/>
              <a:gd name="connsiteY26" fmla="*/ 4159384 h 4924633"/>
              <a:gd name="connsiteX27" fmla="*/ 8912243 w 12192000"/>
              <a:gd name="connsiteY27" fmla="*/ 4220713 h 4924633"/>
              <a:gd name="connsiteX28" fmla="*/ 8775039 w 12192000"/>
              <a:gd name="connsiteY28" fmla="*/ 4273401 h 4924633"/>
              <a:gd name="connsiteX29" fmla="*/ 8622229 w 12192000"/>
              <a:gd name="connsiteY29" fmla="*/ 4329887 h 4924633"/>
              <a:gd name="connsiteX30" fmla="*/ 8482803 w 12192000"/>
              <a:gd name="connsiteY30" fmla="*/ 4378500 h 4924633"/>
              <a:gd name="connsiteX31" fmla="*/ 8327956 w 12192000"/>
              <a:gd name="connsiteY31" fmla="*/ 4430151 h 4924633"/>
              <a:gd name="connsiteX32" fmla="*/ 8186462 w 12192000"/>
              <a:gd name="connsiteY32" fmla="*/ 4474611 h 4924633"/>
              <a:gd name="connsiteX33" fmla="*/ 8029582 w 12192000"/>
              <a:gd name="connsiteY33" fmla="*/ 4521422 h 4924633"/>
              <a:gd name="connsiteX34" fmla="*/ 7886161 w 12192000"/>
              <a:gd name="connsiteY34" fmla="*/ 4561663 h 4924633"/>
              <a:gd name="connsiteX35" fmla="*/ 7727263 w 12192000"/>
              <a:gd name="connsiteY35" fmla="*/ 4603618 h 4924633"/>
              <a:gd name="connsiteX36" fmla="*/ 7582061 w 12192000"/>
              <a:gd name="connsiteY36" fmla="*/ 4639579 h 4924633"/>
              <a:gd name="connsiteX37" fmla="*/ 7421147 w 12192000"/>
              <a:gd name="connsiteY37" fmla="*/ 4676655 h 4924633"/>
              <a:gd name="connsiteX38" fmla="*/ 7274310 w 12192000"/>
              <a:gd name="connsiteY38" fmla="*/ 4708283 h 4924633"/>
              <a:gd name="connsiteX39" fmla="*/ 7111390 w 12192000"/>
              <a:gd name="connsiteY39" fmla="*/ 4740449 h 4924633"/>
              <a:gd name="connsiteX40" fmla="*/ 6963076 w 12192000"/>
              <a:gd name="connsiteY40" fmla="*/ 4767695 h 4924633"/>
              <a:gd name="connsiteX41" fmla="*/ 6798133 w 12192000"/>
              <a:gd name="connsiteY41" fmla="*/ 4794917 h 4924633"/>
              <a:gd name="connsiteX42" fmla="*/ 6648505 w 12192000"/>
              <a:gd name="connsiteY42" fmla="*/ 4817739 h 4924633"/>
              <a:gd name="connsiteX43" fmla="*/ 6481522 w 12192000"/>
              <a:gd name="connsiteY43" fmla="*/ 4839973 h 4924633"/>
              <a:gd name="connsiteX44" fmla="*/ 6330764 w 12192000"/>
              <a:gd name="connsiteY44" fmla="*/ 4858335 h 4924633"/>
              <a:gd name="connsiteX45" fmla="*/ 6161696 w 12192000"/>
              <a:gd name="connsiteY45" fmla="*/ 4875528 h 4924633"/>
              <a:gd name="connsiteX46" fmla="*/ 6010005 w 12192000"/>
              <a:gd name="connsiteY46" fmla="*/ 4889402 h 4924633"/>
              <a:gd name="connsiteX47" fmla="*/ 5838769 w 12192000"/>
              <a:gd name="connsiteY47" fmla="*/ 4901496 h 4924633"/>
              <a:gd name="connsiteX48" fmla="*/ 5686397 w 12192000"/>
              <a:gd name="connsiteY48" fmla="*/ 4910861 h 4924633"/>
              <a:gd name="connsiteX49" fmla="*/ 5512855 w 12192000"/>
              <a:gd name="connsiteY49" fmla="*/ 4917781 h 4924633"/>
              <a:gd name="connsiteX50" fmla="*/ 5360087 w 12192000"/>
              <a:gd name="connsiteY50" fmla="*/ 4922632 h 4924633"/>
              <a:gd name="connsiteX51" fmla="*/ 5184043 w 12192000"/>
              <a:gd name="connsiteY51" fmla="*/ 4924285 h 4924633"/>
              <a:gd name="connsiteX52" fmla="*/ 5031240 w 12192000"/>
              <a:gd name="connsiteY52" fmla="*/ 4924633 h 4924633"/>
              <a:gd name="connsiteX53" fmla="*/ 4852351 w 12192000"/>
              <a:gd name="connsiteY53" fmla="*/ 4920898 h 4924633"/>
              <a:gd name="connsiteX54" fmla="*/ 4700017 w 12192000"/>
              <a:gd name="connsiteY54" fmla="*/ 4916784 h 4924633"/>
              <a:gd name="connsiteX55" fmla="*/ 4517717 w 12192000"/>
              <a:gd name="connsiteY55" fmla="*/ 4907490 h 4924633"/>
              <a:gd name="connsiteX56" fmla="*/ 4366577 w 12192000"/>
              <a:gd name="connsiteY56" fmla="*/ 4899004 h 4924633"/>
              <a:gd name="connsiteX57" fmla="*/ 4179867 w 12192000"/>
              <a:gd name="connsiteY57" fmla="*/ 4883885 h 4924633"/>
              <a:gd name="connsiteX58" fmla="*/ 4031083 w 12192000"/>
              <a:gd name="connsiteY58" fmla="*/ 4871212 h 4924633"/>
              <a:gd name="connsiteX59" fmla="*/ 3838053 w 12192000"/>
              <a:gd name="connsiteY59" fmla="*/ 4849806 h 4924633"/>
              <a:gd name="connsiteX60" fmla="*/ 3693690 w 12192000"/>
              <a:gd name="connsiteY60" fmla="*/ 4833326 h 4924633"/>
              <a:gd name="connsiteX61" fmla="*/ 3490046 w 12192000"/>
              <a:gd name="connsiteY61" fmla="*/ 4804656 h 4924633"/>
              <a:gd name="connsiteX62" fmla="*/ 3354563 w 12192000"/>
              <a:gd name="connsiteY62" fmla="*/ 4785266 h 4924633"/>
              <a:gd name="connsiteX63" fmla="*/ 3127216 w 12192000"/>
              <a:gd name="connsiteY63" fmla="*/ 4746458 h 4924633"/>
              <a:gd name="connsiteX64" fmla="*/ 3013861 w 12192000"/>
              <a:gd name="connsiteY64" fmla="*/ 4726949 h 4924633"/>
              <a:gd name="connsiteX65" fmla="*/ 2671727 w 12192000"/>
              <a:gd name="connsiteY65" fmla="*/ 4658292 h 4924633"/>
              <a:gd name="connsiteX66" fmla="*/ 0 w 12192000"/>
              <a:gd name="connsiteY66" fmla="*/ 3690061 h 4924633"/>
              <a:gd name="connsiteX67" fmla="*/ 0 w 12192000"/>
              <a:gd name="connsiteY67" fmla="*/ 3031920 h 4924633"/>
              <a:gd name="connsiteX68" fmla="*/ 53397 w 12192000"/>
              <a:gd name="connsiteY68" fmla="*/ 3055282 h 4924633"/>
              <a:gd name="connsiteX69" fmla="*/ 440245 w 12192000"/>
              <a:gd name="connsiteY69" fmla="*/ 3171230 h 4924633"/>
              <a:gd name="connsiteX70" fmla="*/ 3264950 w 12192000"/>
              <a:gd name="connsiteY70" fmla="*/ 1675266 h 4924633"/>
              <a:gd name="connsiteX71" fmla="*/ 3236879 w 12192000"/>
              <a:gd name="connsiteY71" fmla="*/ 49244 h 4924633"/>
              <a:gd name="connsiteX72" fmla="*/ 3212595 w 12192000"/>
              <a:gd name="connsiteY72" fmla="*/ 0 h 4924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192000" h="4924633">
                <a:moveTo>
                  <a:pt x="3212595" y="0"/>
                </a:moveTo>
                <a:lnTo>
                  <a:pt x="12192000" y="0"/>
                </a:lnTo>
                <a:lnTo>
                  <a:pt x="12192000" y="2058310"/>
                </a:lnTo>
                <a:lnTo>
                  <a:pt x="12002682" y="2245521"/>
                </a:lnTo>
                <a:lnTo>
                  <a:pt x="12002399" y="2245783"/>
                </a:lnTo>
                <a:lnTo>
                  <a:pt x="11776136" y="2455218"/>
                </a:lnTo>
                <a:lnTo>
                  <a:pt x="11698587" y="2522595"/>
                </a:lnTo>
                <a:lnTo>
                  <a:pt x="11543423" y="2656987"/>
                </a:lnTo>
                <a:lnTo>
                  <a:pt x="11448130" y="2734577"/>
                </a:lnTo>
                <a:lnTo>
                  <a:pt x="11304692" y="2850754"/>
                </a:lnTo>
                <a:lnTo>
                  <a:pt x="11200256" y="2930380"/>
                </a:lnTo>
                <a:lnTo>
                  <a:pt x="11060124" y="3036424"/>
                </a:lnTo>
                <a:lnTo>
                  <a:pt x="10949412" y="3115377"/>
                </a:lnTo>
                <a:lnTo>
                  <a:pt x="10809866" y="3213923"/>
                </a:lnTo>
                <a:lnTo>
                  <a:pt x="10694266" y="3290926"/>
                </a:lnTo>
                <a:lnTo>
                  <a:pt x="10554081" y="3383167"/>
                </a:lnTo>
                <a:lnTo>
                  <a:pt x="10434372" y="3457522"/>
                </a:lnTo>
                <a:lnTo>
                  <a:pt x="10292932" y="3544073"/>
                </a:lnTo>
                <a:lnTo>
                  <a:pt x="10169615" y="3615347"/>
                </a:lnTo>
                <a:lnTo>
                  <a:pt x="10026570" y="3696566"/>
                </a:lnTo>
                <a:lnTo>
                  <a:pt x="9900016" y="3764458"/>
                </a:lnTo>
                <a:lnTo>
                  <a:pt x="9755165" y="3840556"/>
                </a:lnTo>
                <a:lnTo>
                  <a:pt x="9625638" y="3904860"/>
                </a:lnTo>
                <a:lnTo>
                  <a:pt x="9478868" y="3975966"/>
                </a:lnTo>
                <a:lnTo>
                  <a:pt x="9346600" y="4036517"/>
                </a:lnTo>
                <a:lnTo>
                  <a:pt x="9197840" y="4102713"/>
                </a:lnTo>
                <a:lnTo>
                  <a:pt x="9063021" y="4159384"/>
                </a:lnTo>
                <a:lnTo>
                  <a:pt x="8912243" y="4220713"/>
                </a:lnTo>
                <a:lnTo>
                  <a:pt x="8775039" y="4273401"/>
                </a:lnTo>
                <a:lnTo>
                  <a:pt x="8622229" y="4329887"/>
                </a:lnTo>
                <a:lnTo>
                  <a:pt x="8482803" y="4378500"/>
                </a:lnTo>
                <a:lnTo>
                  <a:pt x="8327956" y="4430151"/>
                </a:lnTo>
                <a:lnTo>
                  <a:pt x="8186462" y="4474611"/>
                </a:lnTo>
                <a:lnTo>
                  <a:pt x="8029582" y="4521422"/>
                </a:lnTo>
                <a:lnTo>
                  <a:pt x="7886161" y="4561663"/>
                </a:lnTo>
                <a:lnTo>
                  <a:pt x="7727263" y="4603618"/>
                </a:lnTo>
                <a:lnTo>
                  <a:pt x="7582061" y="4639579"/>
                </a:lnTo>
                <a:lnTo>
                  <a:pt x="7421147" y="4676655"/>
                </a:lnTo>
                <a:lnTo>
                  <a:pt x="7274310" y="4708283"/>
                </a:lnTo>
                <a:lnTo>
                  <a:pt x="7111390" y="4740449"/>
                </a:lnTo>
                <a:lnTo>
                  <a:pt x="6963076" y="4767695"/>
                </a:lnTo>
                <a:lnTo>
                  <a:pt x="6798133" y="4794917"/>
                </a:lnTo>
                <a:lnTo>
                  <a:pt x="6648505" y="4817739"/>
                </a:lnTo>
                <a:lnTo>
                  <a:pt x="6481522" y="4839973"/>
                </a:lnTo>
                <a:lnTo>
                  <a:pt x="6330764" y="4858335"/>
                </a:lnTo>
                <a:lnTo>
                  <a:pt x="6161696" y="4875528"/>
                </a:lnTo>
                <a:lnTo>
                  <a:pt x="6010005" y="4889402"/>
                </a:lnTo>
                <a:lnTo>
                  <a:pt x="5838769" y="4901496"/>
                </a:lnTo>
                <a:lnTo>
                  <a:pt x="5686397" y="4910861"/>
                </a:lnTo>
                <a:lnTo>
                  <a:pt x="5512855" y="4917781"/>
                </a:lnTo>
                <a:lnTo>
                  <a:pt x="5360087" y="4922632"/>
                </a:lnTo>
                <a:lnTo>
                  <a:pt x="5184043" y="4924285"/>
                </a:lnTo>
                <a:lnTo>
                  <a:pt x="5031240" y="4924633"/>
                </a:lnTo>
                <a:lnTo>
                  <a:pt x="4852351" y="4920898"/>
                </a:lnTo>
                <a:lnTo>
                  <a:pt x="4700017" y="4916784"/>
                </a:lnTo>
                <a:lnTo>
                  <a:pt x="4517717" y="4907490"/>
                </a:lnTo>
                <a:lnTo>
                  <a:pt x="4366577" y="4899004"/>
                </a:lnTo>
                <a:lnTo>
                  <a:pt x="4179867" y="4883885"/>
                </a:lnTo>
                <a:lnTo>
                  <a:pt x="4031083" y="4871212"/>
                </a:lnTo>
                <a:lnTo>
                  <a:pt x="3838053" y="4849806"/>
                </a:lnTo>
                <a:lnTo>
                  <a:pt x="3693690" y="4833326"/>
                </a:lnTo>
                <a:lnTo>
                  <a:pt x="3490046" y="4804656"/>
                </a:lnTo>
                <a:lnTo>
                  <a:pt x="3354563" y="4785266"/>
                </a:lnTo>
                <a:lnTo>
                  <a:pt x="3127216" y="4746458"/>
                </a:lnTo>
                <a:lnTo>
                  <a:pt x="3013861" y="4726949"/>
                </a:lnTo>
                <a:lnTo>
                  <a:pt x="2671727" y="4658292"/>
                </a:lnTo>
                <a:cubicBezTo>
                  <a:pt x="1700953" y="4448979"/>
                  <a:pt x="803807" y="4118478"/>
                  <a:pt x="0" y="3690061"/>
                </a:cubicBezTo>
                <a:lnTo>
                  <a:pt x="0" y="3031920"/>
                </a:lnTo>
                <a:lnTo>
                  <a:pt x="53397" y="3055282"/>
                </a:lnTo>
                <a:cubicBezTo>
                  <a:pt x="175766" y="3103006"/>
                  <a:pt x="305037" y="3142014"/>
                  <a:pt x="440245" y="3171230"/>
                </a:cubicBezTo>
                <a:cubicBezTo>
                  <a:pt x="1693578" y="3441581"/>
                  <a:pt x="2841746" y="2838313"/>
                  <a:pt x="3264950" y="1675266"/>
                </a:cubicBezTo>
                <a:cubicBezTo>
                  <a:pt x="3476616" y="1093742"/>
                  <a:pt x="3441646" y="520071"/>
                  <a:pt x="3236879" y="49244"/>
                </a:cubicBezTo>
                <a:lnTo>
                  <a:pt x="3212595" y="0"/>
                </a:lnTo>
                <a:close/>
              </a:path>
            </a:pathLst>
          </a:custGeom>
          <a:blipFill>
            <a:blip r:embed="rId2"/>
            <a:stretch>
              <a:fillRect/>
            </a:stretch>
          </a:blipFill>
        </p:spPr>
        <p:txBody>
          <a:bodyPr wrap="square">
            <a:noAutofit/>
          </a:bodyPr>
          <a:lstStyle>
            <a:lvl1pPr marL="0" indent="0" algn="ctr">
              <a:buNone/>
              <a:defRPr sz="1800"/>
            </a:lvl1pPr>
          </a:lstStyle>
          <a:p>
            <a:r>
              <a:rPr lang="en-GB"/>
              <a:t>&lt;Click on the icon to change this picture&gt;</a:t>
            </a:r>
          </a:p>
        </p:txBody>
      </p:sp>
      <p:pic>
        <p:nvPicPr>
          <p:cNvPr id="3" name="Big Beat_01_medium presence">
            <a:extLst>
              <a:ext uri="{FF2B5EF4-FFF2-40B4-BE49-F238E27FC236}">
                <a16:creationId xmlns:a16="http://schemas.microsoft.com/office/drawing/2014/main" id="{DA14EF41-F83C-4393-85E8-67079AD5614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12220509" cy="6879600"/>
          </a:xfrm>
          <a:prstGeom prst="rect">
            <a:avLst/>
          </a:prstGeom>
        </p:spPr>
      </p:pic>
      <p:sp>
        <p:nvSpPr>
          <p:cNvPr id="6" name="Presentation subheading">
            <a:extLst>
              <a:ext uri="{FF2B5EF4-FFF2-40B4-BE49-F238E27FC236}">
                <a16:creationId xmlns:a16="http://schemas.microsoft.com/office/drawing/2014/main" id="{F4886BFD-EF8E-4EBA-A4EE-544DA4028C02}"/>
              </a:ext>
            </a:extLst>
          </p:cNvPr>
          <p:cNvSpPr>
            <a:spLocks noGrp="1"/>
          </p:cNvSpPr>
          <p:nvPr>
            <p:ph type="body" sz="quarter" idx="13" hasCustomPrompt="1"/>
          </p:nvPr>
        </p:nvSpPr>
        <p:spPr>
          <a:xfrm>
            <a:off x="565142" y="5988161"/>
            <a:ext cx="11080758" cy="646546"/>
          </a:xfrm>
          <a:prstGeom prst="rect">
            <a:avLst/>
          </a:prstGeom>
        </p:spPr>
        <p:txBody>
          <a:bodyPr lIns="0" tIns="0" rIns="0" bIns="0"/>
          <a:lstStyle>
            <a:lvl1pPr marL="0" indent="0">
              <a:lnSpc>
                <a:spcPct val="85000"/>
              </a:lnSpc>
              <a:spcBef>
                <a:spcPts val="0"/>
              </a:spcBef>
              <a:buNone/>
              <a:defRPr lang="en-GB" sz="2800" b="1" kern="1200" spc="0" baseline="0" dirty="0">
                <a:solidFill>
                  <a:schemeClr val="bg1"/>
                </a:solidFill>
                <a:effectLst/>
                <a:latin typeface="BHFBeats-Bold" panose="00000800000000000000" pitchFamily="2" charset="0"/>
                <a:ea typeface="+mn-ea"/>
                <a:cs typeface="+mn-cs"/>
              </a:defRPr>
            </a:lvl1pPr>
            <a:lvl2pPr marL="609585" indent="0">
              <a:buNone/>
              <a:defRPr/>
            </a:lvl2pPr>
          </a:lstStyle>
          <a:p>
            <a:r>
              <a:rPr lang="en-GB"/>
              <a:t>A short introductory statement </a:t>
            </a:r>
          </a:p>
        </p:txBody>
      </p:sp>
      <p:sp>
        <p:nvSpPr>
          <p:cNvPr id="7" name="Presentation title">
            <a:extLst>
              <a:ext uri="{FF2B5EF4-FFF2-40B4-BE49-F238E27FC236}">
                <a16:creationId xmlns:a16="http://schemas.microsoft.com/office/drawing/2014/main" id="{A2DC583A-A907-4094-861E-E65EEDAD25E7}"/>
              </a:ext>
            </a:extLst>
          </p:cNvPr>
          <p:cNvSpPr>
            <a:spLocks noGrp="1"/>
          </p:cNvSpPr>
          <p:nvPr>
            <p:ph type="body" sz="quarter" idx="11" hasCustomPrompt="1"/>
          </p:nvPr>
        </p:nvSpPr>
        <p:spPr>
          <a:xfrm>
            <a:off x="559372" y="4940300"/>
            <a:ext cx="11086528" cy="1047861"/>
          </a:xfrm>
          <a:prstGeom prst="rect">
            <a:avLst/>
          </a:prstGeom>
        </p:spPr>
        <p:txBody>
          <a:bodyPr lIns="0" tIns="0" rIns="0" bIns="0"/>
          <a:lstStyle>
            <a:lvl1pPr marL="0" indent="0">
              <a:lnSpc>
                <a:spcPct val="85000"/>
              </a:lnSpc>
              <a:spcBef>
                <a:spcPts val="0"/>
              </a:spcBef>
              <a:buNone/>
              <a:defRPr lang="en-GB" sz="7000" b="1" kern="1200" spc="0" baseline="0" dirty="0">
                <a:solidFill>
                  <a:schemeClr val="bg1"/>
                </a:solidFill>
                <a:effectLst/>
                <a:latin typeface="BHFBeats-Bold" panose="00000800000000000000" pitchFamily="2" charset="0"/>
                <a:ea typeface="+mn-ea"/>
                <a:cs typeface="+mn-cs"/>
              </a:defRPr>
            </a:lvl1pPr>
            <a:lvl2pPr marL="609585" indent="0">
              <a:buNone/>
              <a:defRPr/>
            </a:lvl2pPr>
          </a:lstStyle>
          <a:p>
            <a:r>
              <a:rPr lang="en-GB"/>
              <a:t>Your deck title</a:t>
            </a:r>
          </a:p>
        </p:txBody>
      </p:sp>
      <p:pic>
        <p:nvPicPr>
          <p:cNvPr id="11" name="BHF logo">
            <a:extLst>
              <a:ext uri="{FF2B5EF4-FFF2-40B4-BE49-F238E27FC236}">
                <a16:creationId xmlns:a16="http://schemas.microsoft.com/office/drawing/2014/main" id="{EC25A6D7-C304-4BCA-9C21-933CC53B2C9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0850" y="449262"/>
            <a:ext cx="1353599" cy="1117358"/>
          </a:xfrm>
          <a:prstGeom prst="rect">
            <a:avLst/>
          </a:prstGeom>
        </p:spPr>
      </p:pic>
    </p:spTree>
    <p:extLst>
      <p:ext uri="{BB962C8B-B14F-4D97-AF65-F5344CB8AC3E}">
        <p14:creationId xmlns:p14="http://schemas.microsoft.com/office/powerpoint/2010/main" val="2319552692"/>
      </p:ext>
    </p:extLst>
  </p:cSld>
  <p:clrMapOvr>
    <a:masterClrMapping/>
  </p:clrMapOvr>
  <p:extLst>
    <p:ext uri="{DCECCB84-F9BA-43D5-87BE-67443E8EF086}">
      <p15:sldGuideLst xmlns:p15="http://schemas.microsoft.com/office/powerpoint/2012/main">
        <p15:guide id="1" orient="horz" pos="418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0_content slide - gradient background 2">
    <p:spTree>
      <p:nvGrpSpPr>
        <p:cNvPr id="1" name=""/>
        <p:cNvGrpSpPr/>
        <p:nvPr/>
      </p:nvGrpSpPr>
      <p:grpSpPr>
        <a:xfrm>
          <a:off x="0" y="0"/>
          <a:ext cx="0" cy="0"/>
          <a:chOff x="0" y="0"/>
          <a:chExt cx="0" cy="0"/>
        </a:xfrm>
      </p:grpSpPr>
      <p:sp>
        <p:nvSpPr>
          <p:cNvPr id="2" name="Gradient background">
            <a:extLst>
              <a:ext uri="{FF2B5EF4-FFF2-40B4-BE49-F238E27FC236}">
                <a16:creationId xmlns:a16="http://schemas.microsoft.com/office/drawing/2014/main" id="{1B9A9A45-E368-473A-A4D0-8933405262FC}"/>
              </a:ext>
            </a:extLst>
          </p:cNvPr>
          <p:cNvSpPr/>
          <p:nvPr userDrawn="1"/>
        </p:nvSpPr>
        <p:spPr>
          <a:xfrm>
            <a:off x="0" y="0"/>
            <a:ext cx="12192000" cy="6858000"/>
          </a:xfrm>
          <a:prstGeom prst="rect">
            <a:avLst/>
          </a:prstGeom>
          <a:gradFill>
            <a:gsLst>
              <a:gs pos="0">
                <a:schemeClr val="tx2"/>
              </a:gs>
              <a:gs pos="100000">
                <a:srgbClr val="ED1F5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algn="ctr">
              <a:spcAft>
                <a:spcPts val="600"/>
              </a:spcAft>
            </a:pPr>
            <a:endParaRPr lang="en-GB" sz="1100">
              <a:solidFill>
                <a:schemeClr val="bg1"/>
              </a:solidFill>
              <a:latin typeface="F37Ginger-Light" panose="00000500000000000000" pitchFamily="2" charset="0"/>
            </a:endParaRPr>
          </a:p>
        </p:txBody>
      </p:sp>
      <p:sp>
        <p:nvSpPr>
          <p:cNvPr id="7" name="Slide number">
            <a:extLst>
              <a:ext uri="{FF2B5EF4-FFF2-40B4-BE49-F238E27FC236}">
                <a16:creationId xmlns:a16="http://schemas.microsoft.com/office/drawing/2014/main" id="{45BD014B-E748-47AE-8E6F-CC5CCF5B42EE}"/>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Slide title">
            <a:extLst>
              <a:ext uri="{FF2B5EF4-FFF2-40B4-BE49-F238E27FC236}">
                <a16:creationId xmlns:a16="http://schemas.microsoft.com/office/drawing/2014/main" id="{F2A77530-AFA7-4DFB-9CC9-6674EA852AF2}"/>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pic>
        <p:nvPicPr>
          <p:cNvPr id="10" name="BHF logo">
            <a:extLst>
              <a:ext uri="{FF2B5EF4-FFF2-40B4-BE49-F238E27FC236}">
                <a16:creationId xmlns:a16="http://schemas.microsoft.com/office/drawing/2014/main" id="{A1EB0F67-F1DD-4B5B-9A7E-E62BDAFA23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832" y="213361"/>
            <a:ext cx="745964" cy="615772"/>
          </a:xfrm>
          <a:prstGeom prst="rect">
            <a:avLst/>
          </a:prstGeom>
        </p:spPr>
      </p:pic>
      <p:sp>
        <p:nvSpPr>
          <p:cNvPr id="11" name="Column 1">
            <a:extLst>
              <a:ext uri="{FF2B5EF4-FFF2-40B4-BE49-F238E27FC236}">
                <a16:creationId xmlns:a16="http://schemas.microsoft.com/office/drawing/2014/main" id="{EF1D6595-31AD-4D28-A53F-10C6047DD262}"/>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3670467773"/>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51_content slide - gradient background 3">
    <p:spTree>
      <p:nvGrpSpPr>
        <p:cNvPr id="1" name=""/>
        <p:cNvGrpSpPr/>
        <p:nvPr/>
      </p:nvGrpSpPr>
      <p:grpSpPr>
        <a:xfrm>
          <a:off x="0" y="0"/>
          <a:ext cx="0" cy="0"/>
          <a:chOff x="0" y="0"/>
          <a:chExt cx="0" cy="0"/>
        </a:xfrm>
      </p:grpSpPr>
      <p:sp>
        <p:nvSpPr>
          <p:cNvPr id="2" name="Gradient background">
            <a:extLst>
              <a:ext uri="{FF2B5EF4-FFF2-40B4-BE49-F238E27FC236}">
                <a16:creationId xmlns:a16="http://schemas.microsoft.com/office/drawing/2014/main" id="{1B9A9A45-E368-473A-A4D0-8933405262FC}"/>
              </a:ext>
            </a:extLst>
          </p:cNvPr>
          <p:cNvSpPr/>
          <p:nvPr userDrawn="1"/>
        </p:nvSpPr>
        <p:spPr>
          <a:xfrm>
            <a:off x="0" y="0"/>
            <a:ext cx="12192000" cy="6858000"/>
          </a:xfrm>
          <a:prstGeom prst="rect">
            <a:avLst/>
          </a:prstGeom>
          <a:gradFill>
            <a:gsLst>
              <a:gs pos="0">
                <a:srgbClr val="D20019"/>
              </a:gs>
              <a:gs pos="100000">
                <a:schemeClr val="tx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algn="ctr">
              <a:spcAft>
                <a:spcPts val="600"/>
              </a:spcAft>
            </a:pPr>
            <a:endParaRPr lang="en-GB" sz="1100">
              <a:solidFill>
                <a:schemeClr val="bg1"/>
              </a:solidFill>
              <a:latin typeface="F37Ginger-Light" panose="00000500000000000000" pitchFamily="2" charset="0"/>
            </a:endParaRPr>
          </a:p>
        </p:txBody>
      </p:sp>
      <p:sp>
        <p:nvSpPr>
          <p:cNvPr id="7" name="Slide number">
            <a:extLst>
              <a:ext uri="{FF2B5EF4-FFF2-40B4-BE49-F238E27FC236}">
                <a16:creationId xmlns:a16="http://schemas.microsoft.com/office/drawing/2014/main" id="{67F10F67-AC67-469B-9611-DD4C38F1191F}"/>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Slide title">
            <a:extLst>
              <a:ext uri="{FF2B5EF4-FFF2-40B4-BE49-F238E27FC236}">
                <a16:creationId xmlns:a16="http://schemas.microsoft.com/office/drawing/2014/main" id="{7165A22E-3CFF-47B2-93F7-69A2EB900D72}"/>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pic>
        <p:nvPicPr>
          <p:cNvPr id="10" name="BHF logo">
            <a:extLst>
              <a:ext uri="{FF2B5EF4-FFF2-40B4-BE49-F238E27FC236}">
                <a16:creationId xmlns:a16="http://schemas.microsoft.com/office/drawing/2014/main" id="{5926E877-9E1B-4EB1-BB2B-BF46531BFD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222832" y="213361"/>
            <a:ext cx="745964" cy="615772"/>
          </a:xfrm>
          <a:prstGeom prst="rect">
            <a:avLst/>
          </a:prstGeom>
        </p:spPr>
      </p:pic>
      <p:sp>
        <p:nvSpPr>
          <p:cNvPr id="11" name="Column 1">
            <a:extLst>
              <a:ext uri="{FF2B5EF4-FFF2-40B4-BE49-F238E27FC236}">
                <a16:creationId xmlns:a16="http://schemas.microsoft.com/office/drawing/2014/main" id="{6CECD5BC-6236-4BD0-B22F-5090CE005616}"/>
              </a:ext>
            </a:extLst>
          </p:cNvPr>
          <p:cNvSpPr>
            <a:spLocks noGrp="1"/>
          </p:cNvSpPr>
          <p:nvPr>
            <p:ph sz="quarter" idx="29" hasCustomPrompt="1"/>
          </p:nvPr>
        </p:nvSpPr>
        <p:spPr>
          <a:xfrm>
            <a:off x="385199" y="2167200"/>
            <a:ext cx="8473051" cy="3786227"/>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391785389"/>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52_content slide - gradient background with headline 1">
    <p:spTree>
      <p:nvGrpSpPr>
        <p:cNvPr id="1" name=""/>
        <p:cNvGrpSpPr/>
        <p:nvPr/>
      </p:nvGrpSpPr>
      <p:grpSpPr>
        <a:xfrm>
          <a:off x="0" y="0"/>
          <a:ext cx="0" cy="0"/>
          <a:chOff x="0" y="0"/>
          <a:chExt cx="0" cy="0"/>
        </a:xfrm>
      </p:grpSpPr>
      <p:sp>
        <p:nvSpPr>
          <p:cNvPr id="2" name="Gradient background">
            <a:extLst>
              <a:ext uri="{FF2B5EF4-FFF2-40B4-BE49-F238E27FC236}">
                <a16:creationId xmlns:a16="http://schemas.microsoft.com/office/drawing/2014/main" id="{1B9A9A45-E368-473A-A4D0-8933405262FC}"/>
              </a:ext>
            </a:extLst>
          </p:cNvPr>
          <p:cNvSpPr/>
          <p:nvPr userDrawn="1"/>
        </p:nvSpPr>
        <p:spPr>
          <a:xfrm>
            <a:off x="0" y="0"/>
            <a:ext cx="12192000" cy="6858000"/>
          </a:xfrm>
          <a:prstGeom prst="rect">
            <a:avLst/>
          </a:prstGeom>
          <a:gradFill>
            <a:gsLst>
              <a:gs pos="0">
                <a:srgbClr val="8C0032"/>
              </a:gs>
              <a:gs pos="100000">
                <a:srgbClr val="D20019"/>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algn="ctr">
              <a:spcAft>
                <a:spcPts val="600"/>
              </a:spcAft>
            </a:pPr>
            <a:endParaRPr lang="en-GB" sz="1100">
              <a:solidFill>
                <a:schemeClr val="bg1"/>
              </a:solidFill>
              <a:latin typeface="F37Ginger-Light" panose="00000500000000000000" pitchFamily="2" charset="0"/>
            </a:endParaRPr>
          </a:p>
        </p:txBody>
      </p:sp>
      <p:sp>
        <p:nvSpPr>
          <p:cNvPr id="8" name="Slide number">
            <a:extLst>
              <a:ext uri="{FF2B5EF4-FFF2-40B4-BE49-F238E27FC236}">
                <a16:creationId xmlns:a16="http://schemas.microsoft.com/office/drawing/2014/main" id="{2B5EA97B-49CA-41CC-B020-28623230E85B}"/>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7" name="Feature text (smaller)">
            <a:extLst>
              <a:ext uri="{FF2B5EF4-FFF2-40B4-BE49-F238E27FC236}">
                <a16:creationId xmlns:a16="http://schemas.microsoft.com/office/drawing/2014/main" id="{7DE5D931-C640-43B0-AA14-C39EEA6FD30B}"/>
              </a:ext>
            </a:extLst>
          </p:cNvPr>
          <p:cNvSpPr txBox="1"/>
          <p:nvPr userDrawn="1"/>
        </p:nvSpPr>
        <p:spPr>
          <a:xfrm>
            <a:off x="6972302" y="1970698"/>
            <a:ext cx="4784724" cy="1015663"/>
          </a:xfrm>
          <a:prstGeom prst="rect">
            <a:avLst/>
          </a:prstGeom>
          <a:noFill/>
        </p:spPr>
        <p:txBody>
          <a:bodyPr wrap="square" lIns="0" tIns="0" rIns="0" bIns="0" rtlCol="0">
            <a:spAutoFit/>
          </a:bodyPr>
          <a:lstStyle/>
          <a:p>
            <a:r>
              <a:rPr lang="da-DK" sz="6600">
                <a:solidFill>
                  <a:schemeClr val="bg1"/>
                </a:solidFill>
                <a:latin typeface="BHFBeats-Bold" panose="00000800000000000000" pitchFamily="2" charset="0"/>
              </a:rPr>
              <a:t>Give.</a:t>
            </a:r>
            <a:endParaRPr lang="en-GB" sz="6600">
              <a:solidFill>
                <a:schemeClr val="bg1"/>
              </a:solidFill>
              <a:latin typeface="BHFBeats-Bold" panose="00000800000000000000" pitchFamily="2" charset="0"/>
            </a:endParaRPr>
          </a:p>
        </p:txBody>
      </p:sp>
      <p:sp>
        <p:nvSpPr>
          <p:cNvPr id="10" name="Feature text (medium)">
            <a:extLst>
              <a:ext uri="{FF2B5EF4-FFF2-40B4-BE49-F238E27FC236}">
                <a16:creationId xmlns:a16="http://schemas.microsoft.com/office/drawing/2014/main" id="{710592E1-C16D-4E26-8527-1EA3F55D25FD}"/>
              </a:ext>
            </a:extLst>
          </p:cNvPr>
          <p:cNvSpPr txBox="1"/>
          <p:nvPr userDrawn="1"/>
        </p:nvSpPr>
        <p:spPr>
          <a:xfrm>
            <a:off x="7452764" y="2676529"/>
            <a:ext cx="4355778" cy="1477328"/>
          </a:xfrm>
          <a:prstGeom prst="rect">
            <a:avLst/>
          </a:prstGeom>
          <a:noFill/>
        </p:spPr>
        <p:txBody>
          <a:bodyPr wrap="square" lIns="0" tIns="0" rIns="0" bIns="0" rtlCol="0">
            <a:spAutoFit/>
          </a:bodyPr>
          <a:lstStyle/>
          <a:p>
            <a:r>
              <a:rPr lang="da-DK" sz="9600">
                <a:solidFill>
                  <a:schemeClr val="bg1"/>
                </a:solidFill>
                <a:latin typeface="BHFBeats-Bold" panose="00000800000000000000" pitchFamily="2" charset="0"/>
              </a:rPr>
              <a:t>Get.</a:t>
            </a:r>
            <a:endParaRPr lang="en-GB" sz="9600">
              <a:solidFill>
                <a:schemeClr val="bg1"/>
              </a:solidFill>
              <a:latin typeface="BHFBeats-Bold" panose="00000800000000000000" pitchFamily="2" charset="0"/>
            </a:endParaRPr>
          </a:p>
        </p:txBody>
      </p:sp>
      <p:sp>
        <p:nvSpPr>
          <p:cNvPr id="11" name="Feature text (larger)">
            <a:extLst>
              <a:ext uri="{FF2B5EF4-FFF2-40B4-BE49-F238E27FC236}">
                <a16:creationId xmlns:a16="http://schemas.microsoft.com/office/drawing/2014/main" id="{5196F651-5617-488D-992F-E729B1B26E36}"/>
              </a:ext>
            </a:extLst>
          </p:cNvPr>
          <p:cNvSpPr txBox="1"/>
          <p:nvPr userDrawn="1"/>
        </p:nvSpPr>
        <p:spPr>
          <a:xfrm>
            <a:off x="6557414" y="3713787"/>
            <a:ext cx="5199611" cy="1769715"/>
          </a:xfrm>
          <a:prstGeom prst="rect">
            <a:avLst/>
          </a:prstGeom>
          <a:noFill/>
        </p:spPr>
        <p:txBody>
          <a:bodyPr wrap="square" lIns="0" tIns="0" rIns="0" bIns="0" rtlCol="0">
            <a:spAutoFit/>
          </a:bodyPr>
          <a:lstStyle/>
          <a:p>
            <a:r>
              <a:rPr lang="da-DK" sz="11500">
                <a:solidFill>
                  <a:schemeClr val="bg1"/>
                </a:solidFill>
                <a:latin typeface="BHFBeats-Bold" panose="00000800000000000000" pitchFamily="2" charset="0"/>
              </a:rPr>
              <a:t>Beat.</a:t>
            </a:r>
            <a:endParaRPr lang="en-GB" sz="11500">
              <a:solidFill>
                <a:schemeClr val="bg1"/>
              </a:solidFill>
              <a:latin typeface="BHFBeats-Bold" panose="00000800000000000000" pitchFamily="2" charset="0"/>
            </a:endParaRPr>
          </a:p>
        </p:txBody>
      </p:sp>
      <p:sp>
        <p:nvSpPr>
          <p:cNvPr id="9" name="Slide title">
            <a:extLst>
              <a:ext uri="{FF2B5EF4-FFF2-40B4-BE49-F238E27FC236}">
                <a16:creationId xmlns:a16="http://schemas.microsoft.com/office/drawing/2014/main" id="{BAB0F94D-CD2F-4F60-B830-4C03408A039D}"/>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5" name="Column 1">
            <a:extLst>
              <a:ext uri="{FF2B5EF4-FFF2-40B4-BE49-F238E27FC236}">
                <a16:creationId xmlns:a16="http://schemas.microsoft.com/office/drawing/2014/main" id="{EEEF522D-BA13-4150-BB5F-B28AA48325F4}"/>
              </a:ext>
            </a:extLst>
          </p:cNvPr>
          <p:cNvSpPr>
            <a:spLocks noGrp="1"/>
          </p:cNvSpPr>
          <p:nvPr>
            <p:ph sz="quarter" idx="29" hasCustomPrompt="1"/>
          </p:nvPr>
        </p:nvSpPr>
        <p:spPr>
          <a:xfrm>
            <a:off x="385199" y="2167200"/>
            <a:ext cx="5562001" cy="3376800"/>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3318809574"/>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53_content slide - gradient background with headline 2">
    <p:spTree>
      <p:nvGrpSpPr>
        <p:cNvPr id="1" name=""/>
        <p:cNvGrpSpPr/>
        <p:nvPr/>
      </p:nvGrpSpPr>
      <p:grpSpPr>
        <a:xfrm>
          <a:off x="0" y="0"/>
          <a:ext cx="0" cy="0"/>
          <a:chOff x="0" y="0"/>
          <a:chExt cx="0" cy="0"/>
        </a:xfrm>
      </p:grpSpPr>
      <p:sp>
        <p:nvSpPr>
          <p:cNvPr id="2" name="Gradient background">
            <a:extLst>
              <a:ext uri="{FF2B5EF4-FFF2-40B4-BE49-F238E27FC236}">
                <a16:creationId xmlns:a16="http://schemas.microsoft.com/office/drawing/2014/main" id="{1B9A9A45-E368-473A-A4D0-8933405262FC}"/>
              </a:ext>
            </a:extLst>
          </p:cNvPr>
          <p:cNvSpPr/>
          <p:nvPr userDrawn="1"/>
        </p:nvSpPr>
        <p:spPr>
          <a:xfrm>
            <a:off x="0" y="0"/>
            <a:ext cx="12192000" cy="6858000"/>
          </a:xfrm>
          <a:prstGeom prst="rect">
            <a:avLst/>
          </a:prstGeom>
          <a:gradFill>
            <a:gsLst>
              <a:gs pos="0">
                <a:schemeClr val="tx2"/>
              </a:gs>
              <a:gs pos="100000">
                <a:srgbClr val="ED1F5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rtlCol="0" anchor="ctr"/>
          <a:lstStyle/>
          <a:p>
            <a:pPr algn="ctr">
              <a:spcAft>
                <a:spcPts val="600"/>
              </a:spcAft>
            </a:pPr>
            <a:endParaRPr lang="en-GB" sz="1100">
              <a:solidFill>
                <a:schemeClr val="bg1"/>
              </a:solidFill>
              <a:latin typeface="F37Ginger-Light" panose="00000500000000000000" pitchFamily="2" charset="0"/>
            </a:endParaRPr>
          </a:p>
        </p:txBody>
      </p:sp>
      <p:sp>
        <p:nvSpPr>
          <p:cNvPr id="7" name="Slide number">
            <a:extLst>
              <a:ext uri="{FF2B5EF4-FFF2-40B4-BE49-F238E27FC236}">
                <a16:creationId xmlns:a16="http://schemas.microsoft.com/office/drawing/2014/main" id="{45BD014B-E748-47AE-8E6F-CC5CCF5B42EE}"/>
              </a:ext>
            </a:extLst>
          </p:cNvPr>
          <p:cNvSpPr txBox="1"/>
          <p:nvPr userDrawn="1"/>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bg1"/>
                </a:solidFill>
                <a:latin typeface="+mn-lt"/>
              </a:rPr>
              <a:t>‹#›</a:t>
            </a:fld>
            <a:endParaRPr lang="en-GB" sz="800" b="0">
              <a:solidFill>
                <a:schemeClr val="bg1"/>
              </a:solidFill>
              <a:latin typeface="+mn-lt"/>
            </a:endParaRPr>
          </a:p>
        </p:txBody>
      </p:sp>
      <p:sp>
        <p:nvSpPr>
          <p:cNvPr id="8" name="Feature text (smaller)">
            <a:extLst>
              <a:ext uri="{FF2B5EF4-FFF2-40B4-BE49-F238E27FC236}">
                <a16:creationId xmlns:a16="http://schemas.microsoft.com/office/drawing/2014/main" id="{6063D0AA-9D4A-419F-B54A-AA3DEC6FE275}"/>
              </a:ext>
            </a:extLst>
          </p:cNvPr>
          <p:cNvSpPr txBox="1"/>
          <p:nvPr userDrawn="1"/>
        </p:nvSpPr>
        <p:spPr>
          <a:xfrm>
            <a:off x="6666594" y="1987937"/>
            <a:ext cx="6381749" cy="923330"/>
          </a:xfrm>
          <a:prstGeom prst="rect">
            <a:avLst/>
          </a:prstGeom>
          <a:noFill/>
        </p:spPr>
        <p:txBody>
          <a:bodyPr wrap="square" lIns="0" tIns="0" rIns="0" bIns="0" rtlCol="0">
            <a:spAutoFit/>
          </a:bodyPr>
          <a:lstStyle/>
          <a:p>
            <a:r>
              <a:rPr lang="da-DK" sz="6000">
                <a:solidFill>
                  <a:schemeClr val="bg1"/>
                </a:solidFill>
                <a:latin typeface="BHFBeats-Bold" panose="00000800000000000000" pitchFamily="2" charset="0"/>
              </a:rPr>
              <a:t>We can.</a:t>
            </a:r>
            <a:endParaRPr lang="en-GB" sz="6000">
              <a:solidFill>
                <a:schemeClr val="bg1"/>
              </a:solidFill>
              <a:latin typeface="BHFBeats-Bold" panose="00000800000000000000" pitchFamily="2" charset="0"/>
            </a:endParaRPr>
          </a:p>
        </p:txBody>
      </p:sp>
      <p:sp>
        <p:nvSpPr>
          <p:cNvPr id="9" name="Feature text (medium)">
            <a:extLst>
              <a:ext uri="{FF2B5EF4-FFF2-40B4-BE49-F238E27FC236}">
                <a16:creationId xmlns:a16="http://schemas.microsoft.com/office/drawing/2014/main" id="{358E4873-DDDB-4E51-9734-4C5C7FDDB4CD}"/>
              </a:ext>
            </a:extLst>
          </p:cNvPr>
          <p:cNvSpPr txBox="1"/>
          <p:nvPr userDrawn="1"/>
        </p:nvSpPr>
        <p:spPr>
          <a:xfrm>
            <a:off x="7558900" y="2727105"/>
            <a:ext cx="5024986" cy="1354217"/>
          </a:xfrm>
          <a:prstGeom prst="rect">
            <a:avLst/>
          </a:prstGeom>
          <a:noFill/>
        </p:spPr>
        <p:txBody>
          <a:bodyPr wrap="square" lIns="0" tIns="0" rIns="0" bIns="0" rtlCol="0">
            <a:spAutoFit/>
          </a:bodyPr>
          <a:lstStyle/>
          <a:p>
            <a:r>
              <a:rPr lang="da-DK" sz="8800">
                <a:solidFill>
                  <a:schemeClr val="bg1"/>
                </a:solidFill>
                <a:latin typeface="BHFBeats-Bold" panose="00000800000000000000" pitchFamily="2" charset="0"/>
              </a:rPr>
              <a:t>We will.</a:t>
            </a:r>
            <a:endParaRPr lang="en-GB" sz="8800">
              <a:solidFill>
                <a:schemeClr val="bg1"/>
              </a:solidFill>
              <a:latin typeface="BHFBeats-Bold" panose="00000800000000000000" pitchFamily="2" charset="0"/>
            </a:endParaRPr>
          </a:p>
        </p:txBody>
      </p:sp>
      <p:sp>
        <p:nvSpPr>
          <p:cNvPr id="11" name="Feature text (larger)">
            <a:extLst>
              <a:ext uri="{FF2B5EF4-FFF2-40B4-BE49-F238E27FC236}">
                <a16:creationId xmlns:a16="http://schemas.microsoft.com/office/drawing/2014/main" id="{4956AC5F-D98A-478F-A932-E3E70BF74337}"/>
              </a:ext>
            </a:extLst>
          </p:cNvPr>
          <p:cNvSpPr txBox="1"/>
          <p:nvPr userDrawn="1"/>
        </p:nvSpPr>
        <p:spPr>
          <a:xfrm>
            <a:off x="6666594" y="3669113"/>
            <a:ext cx="5525406" cy="1769715"/>
          </a:xfrm>
          <a:prstGeom prst="rect">
            <a:avLst/>
          </a:prstGeom>
          <a:noFill/>
        </p:spPr>
        <p:txBody>
          <a:bodyPr wrap="square" lIns="0" tIns="0" rIns="0" bIns="0" rtlCol="0">
            <a:spAutoFit/>
          </a:bodyPr>
          <a:lstStyle/>
          <a:p>
            <a:r>
              <a:rPr lang="da-DK" sz="11500">
                <a:solidFill>
                  <a:schemeClr val="bg1"/>
                </a:solidFill>
                <a:latin typeface="BHFBeats-Bold" panose="00000800000000000000" pitchFamily="2" charset="0"/>
              </a:rPr>
              <a:t>We are.</a:t>
            </a:r>
            <a:endParaRPr lang="en-GB" sz="11500">
              <a:solidFill>
                <a:schemeClr val="bg1"/>
              </a:solidFill>
              <a:latin typeface="BHFBeats-Bold" panose="00000800000000000000" pitchFamily="2" charset="0"/>
            </a:endParaRPr>
          </a:p>
        </p:txBody>
      </p:sp>
      <p:sp>
        <p:nvSpPr>
          <p:cNvPr id="10" name="Slide title">
            <a:extLst>
              <a:ext uri="{FF2B5EF4-FFF2-40B4-BE49-F238E27FC236}">
                <a16:creationId xmlns:a16="http://schemas.microsoft.com/office/drawing/2014/main" id="{FE87DBDC-E48E-441E-B1BA-1485132DE6E6}"/>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
        <p:nvSpPr>
          <p:cNvPr id="15" name="Column 1">
            <a:extLst>
              <a:ext uri="{FF2B5EF4-FFF2-40B4-BE49-F238E27FC236}">
                <a16:creationId xmlns:a16="http://schemas.microsoft.com/office/drawing/2014/main" id="{762397BA-83EC-440D-AAD6-DD1E4A472E27}"/>
              </a:ext>
            </a:extLst>
          </p:cNvPr>
          <p:cNvSpPr>
            <a:spLocks noGrp="1"/>
          </p:cNvSpPr>
          <p:nvPr>
            <p:ph sz="quarter" idx="29" hasCustomPrompt="1"/>
          </p:nvPr>
        </p:nvSpPr>
        <p:spPr>
          <a:xfrm>
            <a:off x="385199" y="2167200"/>
            <a:ext cx="5562001" cy="3376800"/>
          </a:xfrm>
          <a:prstGeom prst="rect">
            <a:avLst/>
          </a:prstGeom>
        </p:spPr>
        <p:txBody>
          <a:bodyPr lIns="0" tIns="0" rIns="0" bIns="0"/>
          <a:lstStyle>
            <a:lvl1pPr marL="0" indent="0">
              <a:lnSpc>
                <a:spcPct val="100000"/>
              </a:lnSpc>
              <a:buNone/>
              <a:defRPr lang="en-US" sz="1400" kern="1200" spc="10" dirty="0" smtClean="0">
                <a:solidFill>
                  <a:schemeClr val="bg1"/>
                </a:solidFill>
                <a:latin typeface="+mn-lt"/>
                <a:ea typeface="+mn-ea"/>
                <a:cs typeface="+mn-cs"/>
              </a:defRPr>
            </a:lvl1pPr>
            <a:lvl2pPr marL="172800" indent="-172800">
              <a:lnSpc>
                <a:spcPct val="100000"/>
              </a:lnSpc>
              <a:defRPr sz="1400">
                <a:solidFill>
                  <a:schemeClr val="bg1"/>
                </a:solidFill>
              </a:defRPr>
            </a:lvl2pPr>
            <a:lvl3pPr marL="339725" indent="-171450">
              <a:lnSpc>
                <a:spcPct val="100000"/>
              </a:lnSpc>
              <a:defRPr sz="1400">
                <a:solidFill>
                  <a:schemeClr val="bg1"/>
                </a:solidFill>
              </a:defRPr>
            </a:lvl3pPr>
            <a:lvl4pPr marL="501650" indent="-171450">
              <a:lnSpc>
                <a:spcPct val="100000"/>
              </a:lnSpc>
              <a:defRPr sz="1400">
                <a:solidFill>
                  <a:schemeClr val="bg1"/>
                </a:solidFill>
              </a:defRPr>
            </a:lvl4pPr>
            <a:lvl5pPr marL="676275" indent="-171450">
              <a:lnSpc>
                <a:spcPct val="100000"/>
              </a:lnSpc>
              <a:defRPr sz="1400">
                <a:solidFill>
                  <a:schemeClr val="bg1"/>
                </a:solidFill>
              </a:defRPr>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Tree>
    <p:extLst>
      <p:ext uri="{BB962C8B-B14F-4D97-AF65-F5344CB8AC3E}">
        <p14:creationId xmlns:p14="http://schemas.microsoft.com/office/powerpoint/2010/main" val="2974255367"/>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54_End slide - with boiler copy">
    <p:spTree>
      <p:nvGrpSpPr>
        <p:cNvPr id="1" name=""/>
        <p:cNvGrpSpPr/>
        <p:nvPr/>
      </p:nvGrpSpPr>
      <p:grpSpPr>
        <a:xfrm>
          <a:off x="0" y="0"/>
          <a:ext cx="0" cy="0"/>
          <a:chOff x="0" y="0"/>
          <a:chExt cx="0" cy="0"/>
        </a:xfrm>
      </p:grpSpPr>
      <p:sp>
        <p:nvSpPr>
          <p:cNvPr id="23" name="Gradient background">
            <a:extLst>
              <a:ext uri="{FF2B5EF4-FFF2-40B4-BE49-F238E27FC236}">
                <a16:creationId xmlns:a16="http://schemas.microsoft.com/office/drawing/2014/main" id="{52D2C8CE-56E7-45F7-8195-A030B19EF24C}"/>
              </a:ext>
            </a:extLst>
          </p:cNvPr>
          <p:cNvSpPr/>
          <p:nvPr/>
        </p:nvSpPr>
        <p:spPr>
          <a:xfrm>
            <a:off x="0" y="0"/>
            <a:ext cx="12192000" cy="6858000"/>
          </a:xfrm>
          <a:prstGeom prst="rect">
            <a:avLst/>
          </a:prstGeom>
          <a:gradFill flip="none" rotWithShape="1">
            <a:gsLst>
              <a:gs pos="100000">
                <a:srgbClr val="FF0030"/>
              </a:gs>
              <a:gs pos="0">
                <a:srgbClr val="D20019"/>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harity number">
            <a:extLst>
              <a:ext uri="{FF2B5EF4-FFF2-40B4-BE49-F238E27FC236}">
                <a16:creationId xmlns:a16="http://schemas.microsoft.com/office/drawing/2014/main" id="{4EFFC73B-91DD-4C2B-9121-A700BE1FCD29}"/>
              </a:ext>
            </a:extLst>
          </p:cNvPr>
          <p:cNvSpPr>
            <a:spLocks noGrp="1"/>
          </p:cNvSpPr>
          <p:nvPr>
            <p:ph type="body" sz="quarter" idx="12" hasCustomPrompt="1"/>
          </p:nvPr>
        </p:nvSpPr>
        <p:spPr>
          <a:xfrm>
            <a:off x="849600" y="6172200"/>
            <a:ext cx="8002800" cy="302880"/>
          </a:xfrm>
          <a:prstGeom prst="rect">
            <a:avLst/>
          </a:prstGeom>
        </p:spPr>
        <p:txBody>
          <a:bodyPr lIns="0" tIns="0" rIns="0" bIns="0" anchor="t" anchorCtr="0"/>
          <a:lstStyle>
            <a:lvl1pPr marL="0" indent="0">
              <a:spcBef>
                <a:spcPts val="0"/>
              </a:spcBef>
              <a:buNone/>
              <a:defRPr lang="en-US" sz="700" b="0" kern="1200" spc="0" baseline="0" dirty="0" smtClean="0">
                <a:solidFill>
                  <a:schemeClr val="bg1"/>
                </a:solidFill>
                <a:effectLst/>
                <a:latin typeface="F37Ginger-Light" panose="00000500000000000000" pitchFamily="2" charset="0"/>
                <a:ea typeface="+mn-ea"/>
                <a:cs typeface="+mn-cs"/>
              </a:defRPr>
            </a:lvl1pPr>
            <a:lvl2pPr marL="609585" indent="0">
              <a:buNone/>
              <a:defRPr/>
            </a:lvl2pPr>
          </a:lstStyle>
          <a:p>
            <a:pPr lvl="0"/>
            <a:r>
              <a:rPr lang="en-US"/>
              <a:t>BHF charity number and registration</a:t>
            </a:r>
          </a:p>
        </p:txBody>
      </p:sp>
      <p:sp>
        <p:nvSpPr>
          <p:cNvPr id="17" name="Conditions">
            <a:extLst>
              <a:ext uri="{FF2B5EF4-FFF2-40B4-BE49-F238E27FC236}">
                <a16:creationId xmlns:a16="http://schemas.microsoft.com/office/drawing/2014/main" id="{0407328D-D69B-4EAD-8B38-9D96E9B7AE76}"/>
              </a:ext>
            </a:extLst>
          </p:cNvPr>
          <p:cNvSpPr>
            <a:spLocks noGrp="1"/>
          </p:cNvSpPr>
          <p:nvPr>
            <p:ph type="body" sz="quarter" idx="13" hasCustomPrompt="1"/>
          </p:nvPr>
        </p:nvSpPr>
        <p:spPr>
          <a:xfrm>
            <a:off x="849600" y="5718839"/>
            <a:ext cx="8002800" cy="326361"/>
          </a:xfrm>
          <a:prstGeom prst="rect">
            <a:avLst/>
          </a:prstGeom>
        </p:spPr>
        <p:txBody>
          <a:bodyPr lIns="0" tIns="0" rIns="0" bIns="0" anchor="t" anchorCtr="0"/>
          <a:lstStyle>
            <a:lvl1pPr marL="0" indent="0">
              <a:spcBef>
                <a:spcPts val="0"/>
              </a:spcBef>
              <a:buNone/>
              <a:defRPr lang="en-US" sz="1800" b="0" kern="1200" spc="0" baseline="0" dirty="0" smtClean="0">
                <a:solidFill>
                  <a:schemeClr val="bg1"/>
                </a:solidFill>
                <a:effectLst/>
                <a:latin typeface="F37Ginger-Light" panose="00000500000000000000" pitchFamily="2" charset="0"/>
                <a:ea typeface="+mn-ea"/>
                <a:cs typeface="+mn-cs"/>
              </a:defRPr>
            </a:lvl1pPr>
            <a:lvl2pPr marL="609585" indent="0">
              <a:buNone/>
              <a:defRPr/>
            </a:lvl2pPr>
          </a:lstStyle>
          <a:p>
            <a:pPr lvl="0"/>
            <a:r>
              <a:rPr lang="en-US"/>
              <a:t>Insert terms and conditions</a:t>
            </a:r>
          </a:p>
        </p:txBody>
      </p:sp>
      <p:sp>
        <p:nvSpPr>
          <p:cNvPr id="15" name="Proposition">
            <a:extLst>
              <a:ext uri="{FF2B5EF4-FFF2-40B4-BE49-F238E27FC236}">
                <a16:creationId xmlns:a16="http://schemas.microsoft.com/office/drawing/2014/main" id="{97CD0F0F-E6C2-49E5-A0ED-E6D26D16C89B}"/>
              </a:ext>
            </a:extLst>
          </p:cNvPr>
          <p:cNvSpPr>
            <a:spLocks noGrp="1"/>
          </p:cNvSpPr>
          <p:nvPr>
            <p:ph type="body" sz="quarter" idx="11" hasCustomPrompt="1"/>
          </p:nvPr>
        </p:nvSpPr>
        <p:spPr>
          <a:xfrm>
            <a:off x="849600" y="4902199"/>
            <a:ext cx="8002800" cy="709281"/>
          </a:xfrm>
          <a:prstGeom prst="rect">
            <a:avLst/>
          </a:prstGeom>
        </p:spPr>
        <p:txBody>
          <a:bodyPr lIns="0" tIns="0" rIns="0" bIns="0" anchor="t" anchorCtr="0"/>
          <a:lstStyle>
            <a:lvl1pPr marL="0" indent="0">
              <a:spcBef>
                <a:spcPts val="0"/>
              </a:spcBef>
              <a:buNone/>
              <a:defRPr lang="en-US" sz="32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Beat heartbreak forever</a:t>
            </a:r>
          </a:p>
        </p:txBody>
      </p:sp>
      <p:sp>
        <p:nvSpPr>
          <p:cNvPr id="2" name="Boiler copy">
            <a:extLst>
              <a:ext uri="{FF2B5EF4-FFF2-40B4-BE49-F238E27FC236}">
                <a16:creationId xmlns:a16="http://schemas.microsoft.com/office/drawing/2014/main" id="{B3BD5718-6DE9-4228-860A-1961B54DD2D2}"/>
              </a:ext>
            </a:extLst>
          </p:cNvPr>
          <p:cNvSpPr txBox="1"/>
          <p:nvPr userDrawn="1"/>
        </p:nvSpPr>
        <p:spPr>
          <a:xfrm>
            <a:off x="848568" y="1471657"/>
            <a:ext cx="8003832" cy="2995692"/>
          </a:xfrm>
          <a:prstGeom prst="rect">
            <a:avLst/>
          </a:prstGeom>
          <a:noFill/>
        </p:spPr>
        <p:txBody>
          <a:bodyPr wrap="square" lIns="0" tIns="0" rIns="0" bIns="0" rtlCol="0">
            <a:spAutoFit/>
          </a:bodyPr>
          <a:lstStyle/>
          <a:p>
            <a:pPr algn="l">
              <a:spcAft>
                <a:spcPts val="800"/>
              </a:spcAft>
            </a:pPr>
            <a:r>
              <a:rPr lang="en-GB" sz="1400" b="0" kern="1200" spc="0" baseline="0">
                <a:solidFill>
                  <a:schemeClr val="bg1"/>
                </a:solidFill>
                <a:effectLst/>
                <a:latin typeface="+mn-lt"/>
                <a:ea typeface="+mn-ea"/>
                <a:cs typeface="+mn-cs"/>
              </a:rPr>
              <a:t>We are built on breakthroughs. Heart transplants. Clot busting drugs. Pacemakers. Breakthroughs born from visionary medical research. Research you fund with your donations.</a:t>
            </a:r>
          </a:p>
          <a:p>
            <a:pPr algn="l">
              <a:spcAft>
                <a:spcPts val="800"/>
              </a:spcAft>
            </a:pPr>
            <a:r>
              <a:rPr lang="en-GB" sz="1400" b="0" kern="1200" spc="0" baseline="0">
                <a:solidFill>
                  <a:schemeClr val="bg1"/>
                </a:solidFill>
                <a:effectLst/>
                <a:latin typeface="+mn-lt"/>
                <a:ea typeface="+mn-ea"/>
                <a:cs typeface="+mn-cs"/>
              </a:rPr>
              <a:t>Heart and circulatory diseases kill 1 in 4 people in the UK. They cause heartbreak on every street. But if we can invent machines to restart hearts, fix arteries in newborn babies, build tiny devices </a:t>
            </a:r>
            <a:br>
              <a:rPr lang="en-GB" sz="1400" b="0" kern="1200" spc="0" baseline="0">
                <a:solidFill>
                  <a:schemeClr val="bg1"/>
                </a:solidFill>
                <a:effectLst/>
                <a:latin typeface="+mn-lt"/>
                <a:ea typeface="+mn-ea"/>
                <a:cs typeface="+mn-cs"/>
              </a:rPr>
            </a:br>
            <a:r>
              <a:rPr lang="en-GB" sz="1400" b="0" kern="1200" spc="0" baseline="0">
                <a:solidFill>
                  <a:schemeClr val="bg1"/>
                </a:solidFill>
                <a:effectLst/>
                <a:latin typeface="+mn-lt"/>
                <a:ea typeface="+mn-ea"/>
                <a:cs typeface="+mn-cs"/>
              </a:rPr>
              <a:t>to correct heartbeats, and if we can give someone a heart they weren’t born with – imagine </a:t>
            </a:r>
            <a:br>
              <a:rPr lang="en-GB" sz="1400" b="0" kern="1200" spc="0" baseline="0">
                <a:solidFill>
                  <a:schemeClr val="bg1"/>
                </a:solidFill>
                <a:effectLst/>
                <a:latin typeface="+mn-lt"/>
                <a:ea typeface="+mn-ea"/>
                <a:cs typeface="+mn-cs"/>
              </a:rPr>
            </a:br>
            <a:r>
              <a:rPr lang="en-GB" sz="1400" b="0" kern="1200" spc="0" baseline="0">
                <a:solidFill>
                  <a:schemeClr val="bg1"/>
                </a:solidFill>
                <a:effectLst/>
                <a:latin typeface="+mn-lt"/>
                <a:ea typeface="+mn-ea"/>
                <a:cs typeface="+mn-cs"/>
              </a:rPr>
              <a:t>what’s next. </a:t>
            </a:r>
          </a:p>
          <a:p>
            <a:pPr algn="l">
              <a:spcAft>
                <a:spcPts val="800"/>
              </a:spcAft>
            </a:pPr>
            <a:r>
              <a:rPr lang="en-GB" sz="1400" b="0" kern="1200" spc="0" baseline="0">
                <a:solidFill>
                  <a:schemeClr val="bg1"/>
                </a:solidFill>
                <a:effectLst/>
                <a:latin typeface="+mn-lt"/>
                <a:ea typeface="+mn-ea"/>
                <a:cs typeface="+mn-cs"/>
              </a:rPr>
              <a:t>We research all heart and circulatory diseases and the things that cause them. Heart diseases, stroke, vascular dementia, diabetes and many more. All connected, all under our microscope. Because our research is the promise of future cures and treatments.</a:t>
            </a:r>
          </a:p>
          <a:p>
            <a:pPr algn="l">
              <a:spcAft>
                <a:spcPts val="800"/>
              </a:spcAft>
            </a:pPr>
            <a:r>
              <a:rPr lang="en-GB" sz="1400" b="0" kern="1200" spc="-10" baseline="0">
                <a:solidFill>
                  <a:schemeClr val="bg1"/>
                </a:solidFill>
                <a:effectLst/>
                <a:latin typeface="+mn-lt"/>
                <a:ea typeface="+mn-ea"/>
                <a:cs typeface="+mn-cs"/>
              </a:rPr>
              <a:t>The promise to protect the people we love. Our children. Our  parents. Our brothers. Our sisters. Our grandparents. </a:t>
            </a:r>
            <a:r>
              <a:rPr lang="en-GB" sz="1400" b="0" kern="1200" spc="0" baseline="0">
                <a:solidFill>
                  <a:schemeClr val="bg1"/>
                </a:solidFill>
                <a:effectLst/>
                <a:latin typeface="+mn-lt"/>
                <a:ea typeface="+mn-ea"/>
                <a:cs typeface="+mn-cs"/>
              </a:rPr>
              <a:t>Our closest friends.</a:t>
            </a:r>
          </a:p>
          <a:p>
            <a:pPr algn="l">
              <a:spcAft>
                <a:spcPts val="800"/>
              </a:spcAft>
            </a:pPr>
            <a:r>
              <a:rPr lang="en-GB" sz="1400" b="0" kern="1200" spc="0" baseline="0">
                <a:solidFill>
                  <a:schemeClr val="bg1"/>
                </a:solidFill>
                <a:effectLst/>
                <a:latin typeface="+mn-lt"/>
                <a:ea typeface="+mn-ea"/>
                <a:cs typeface="+mn-cs"/>
              </a:rPr>
              <a:t>You and the British Heart Foundation. Together, we will beat heartbreak forever.</a:t>
            </a:r>
          </a:p>
        </p:txBody>
      </p:sp>
      <p:pic>
        <p:nvPicPr>
          <p:cNvPr id="7" name="URL">
            <a:extLst>
              <a:ext uri="{FF2B5EF4-FFF2-40B4-BE49-F238E27FC236}">
                <a16:creationId xmlns:a16="http://schemas.microsoft.com/office/drawing/2014/main" id="{7596FD40-AC8C-4FF1-8ECB-0C0B9392D8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886" y="452638"/>
            <a:ext cx="1526859" cy="331126"/>
          </a:xfrm>
          <a:prstGeom prst="rect">
            <a:avLst/>
          </a:prstGeom>
        </p:spPr>
      </p:pic>
    </p:spTree>
    <p:extLst>
      <p:ext uri="{BB962C8B-B14F-4D97-AF65-F5344CB8AC3E}">
        <p14:creationId xmlns:p14="http://schemas.microsoft.com/office/powerpoint/2010/main" val="2206420062"/>
      </p:ext>
    </p:extLst>
  </p:cSld>
  <p:clrMapOvr>
    <a:masterClrMapping/>
  </p:clrMapOvr>
  <p:extLst>
    <p:ext uri="{DCECCB84-F9BA-43D5-87BE-67443E8EF086}">
      <p15:sldGuideLst xmlns:p15="http://schemas.microsoft.com/office/powerpoint/2012/main">
        <p15:guide id="1" orient="horz" pos="418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55_End slide">
    <p:spTree>
      <p:nvGrpSpPr>
        <p:cNvPr id="1" name=""/>
        <p:cNvGrpSpPr/>
        <p:nvPr/>
      </p:nvGrpSpPr>
      <p:grpSpPr>
        <a:xfrm>
          <a:off x="0" y="0"/>
          <a:ext cx="0" cy="0"/>
          <a:chOff x="0" y="0"/>
          <a:chExt cx="0" cy="0"/>
        </a:xfrm>
      </p:grpSpPr>
      <p:sp>
        <p:nvSpPr>
          <p:cNvPr id="18" name="Gradient background">
            <a:extLst>
              <a:ext uri="{FF2B5EF4-FFF2-40B4-BE49-F238E27FC236}">
                <a16:creationId xmlns:a16="http://schemas.microsoft.com/office/drawing/2014/main" id="{ECD3F2DD-D654-4BC2-9D4B-AC93C5A86137}"/>
              </a:ext>
            </a:extLst>
          </p:cNvPr>
          <p:cNvSpPr/>
          <p:nvPr/>
        </p:nvSpPr>
        <p:spPr>
          <a:xfrm>
            <a:off x="0" y="0"/>
            <a:ext cx="12192000" cy="6858000"/>
          </a:xfrm>
          <a:prstGeom prst="rect">
            <a:avLst/>
          </a:prstGeom>
          <a:gradFill flip="none" rotWithShape="1">
            <a:gsLst>
              <a:gs pos="100000">
                <a:srgbClr val="FF0030"/>
              </a:gs>
              <a:gs pos="0">
                <a:srgbClr val="D20019"/>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pic>
        <p:nvPicPr>
          <p:cNvPr id="8" name="URL">
            <a:extLst>
              <a:ext uri="{FF2B5EF4-FFF2-40B4-BE49-F238E27FC236}">
                <a16:creationId xmlns:a16="http://schemas.microsoft.com/office/drawing/2014/main" id="{846D8809-B59E-4A09-8AF8-286357075C3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7886" y="452638"/>
            <a:ext cx="1526859" cy="331126"/>
          </a:xfrm>
          <a:prstGeom prst="rect">
            <a:avLst/>
          </a:prstGeom>
        </p:spPr>
      </p:pic>
      <p:sp>
        <p:nvSpPr>
          <p:cNvPr id="9" name="Charity number">
            <a:extLst>
              <a:ext uri="{FF2B5EF4-FFF2-40B4-BE49-F238E27FC236}">
                <a16:creationId xmlns:a16="http://schemas.microsoft.com/office/drawing/2014/main" id="{E5DCAFCC-13B7-4643-8181-507B0630A5F0}"/>
              </a:ext>
            </a:extLst>
          </p:cNvPr>
          <p:cNvSpPr>
            <a:spLocks noGrp="1"/>
          </p:cNvSpPr>
          <p:nvPr>
            <p:ph type="body" sz="quarter" idx="12" hasCustomPrompt="1"/>
          </p:nvPr>
        </p:nvSpPr>
        <p:spPr>
          <a:xfrm>
            <a:off x="849600" y="6172200"/>
            <a:ext cx="8002800" cy="302880"/>
          </a:xfrm>
          <a:prstGeom prst="rect">
            <a:avLst/>
          </a:prstGeom>
        </p:spPr>
        <p:txBody>
          <a:bodyPr lIns="0" tIns="0" rIns="0" bIns="0" anchor="t" anchorCtr="0"/>
          <a:lstStyle>
            <a:lvl1pPr marL="0" indent="0">
              <a:spcBef>
                <a:spcPts val="0"/>
              </a:spcBef>
              <a:buNone/>
              <a:defRPr lang="en-US" sz="700" b="0" kern="1200" spc="0" baseline="0" dirty="0" smtClean="0">
                <a:solidFill>
                  <a:schemeClr val="bg1"/>
                </a:solidFill>
                <a:effectLst/>
                <a:latin typeface="F37Ginger-Light" panose="00000500000000000000" pitchFamily="2" charset="0"/>
                <a:ea typeface="+mn-ea"/>
                <a:cs typeface="+mn-cs"/>
              </a:defRPr>
            </a:lvl1pPr>
            <a:lvl2pPr marL="609585" indent="0">
              <a:buNone/>
              <a:defRPr/>
            </a:lvl2pPr>
          </a:lstStyle>
          <a:p>
            <a:pPr lvl="0"/>
            <a:r>
              <a:rPr lang="en-US"/>
              <a:t>BHF charity number and registration</a:t>
            </a:r>
          </a:p>
        </p:txBody>
      </p:sp>
      <p:sp>
        <p:nvSpPr>
          <p:cNvPr id="10" name="Conditions">
            <a:extLst>
              <a:ext uri="{FF2B5EF4-FFF2-40B4-BE49-F238E27FC236}">
                <a16:creationId xmlns:a16="http://schemas.microsoft.com/office/drawing/2014/main" id="{6A23EDFD-A526-4BC2-BEC4-F47A97DDEE19}"/>
              </a:ext>
            </a:extLst>
          </p:cNvPr>
          <p:cNvSpPr>
            <a:spLocks noGrp="1"/>
          </p:cNvSpPr>
          <p:nvPr>
            <p:ph type="body" sz="quarter" idx="13" hasCustomPrompt="1"/>
          </p:nvPr>
        </p:nvSpPr>
        <p:spPr>
          <a:xfrm>
            <a:off x="849600" y="5718839"/>
            <a:ext cx="8002800" cy="326361"/>
          </a:xfrm>
          <a:prstGeom prst="rect">
            <a:avLst/>
          </a:prstGeom>
        </p:spPr>
        <p:txBody>
          <a:bodyPr lIns="0" tIns="0" rIns="0" bIns="0" anchor="t" anchorCtr="0"/>
          <a:lstStyle>
            <a:lvl1pPr marL="0" indent="0">
              <a:spcBef>
                <a:spcPts val="0"/>
              </a:spcBef>
              <a:buNone/>
              <a:defRPr lang="en-US" sz="1800" b="0" kern="1200" spc="0" baseline="0" dirty="0" smtClean="0">
                <a:solidFill>
                  <a:schemeClr val="bg1"/>
                </a:solidFill>
                <a:effectLst/>
                <a:latin typeface="F37Ginger-Light" panose="00000500000000000000" pitchFamily="2" charset="0"/>
                <a:ea typeface="+mn-ea"/>
                <a:cs typeface="+mn-cs"/>
              </a:defRPr>
            </a:lvl1pPr>
            <a:lvl2pPr marL="609585" indent="0">
              <a:buNone/>
              <a:defRPr/>
            </a:lvl2pPr>
          </a:lstStyle>
          <a:p>
            <a:pPr lvl="0"/>
            <a:r>
              <a:rPr lang="en-US"/>
              <a:t>Insert terms and conditions</a:t>
            </a:r>
          </a:p>
        </p:txBody>
      </p:sp>
      <p:sp>
        <p:nvSpPr>
          <p:cNvPr id="11" name="Proposition">
            <a:extLst>
              <a:ext uri="{FF2B5EF4-FFF2-40B4-BE49-F238E27FC236}">
                <a16:creationId xmlns:a16="http://schemas.microsoft.com/office/drawing/2014/main" id="{1F1C351C-40EB-4755-A2CC-8BF614333AD3}"/>
              </a:ext>
            </a:extLst>
          </p:cNvPr>
          <p:cNvSpPr>
            <a:spLocks noGrp="1"/>
          </p:cNvSpPr>
          <p:nvPr>
            <p:ph type="body" sz="quarter" idx="11" hasCustomPrompt="1"/>
          </p:nvPr>
        </p:nvSpPr>
        <p:spPr>
          <a:xfrm>
            <a:off x="849600" y="4902199"/>
            <a:ext cx="8002800" cy="709281"/>
          </a:xfrm>
          <a:prstGeom prst="rect">
            <a:avLst/>
          </a:prstGeom>
        </p:spPr>
        <p:txBody>
          <a:bodyPr lIns="0" tIns="0" rIns="0" bIns="0" anchor="t" anchorCtr="0"/>
          <a:lstStyle>
            <a:lvl1pPr marL="0" indent="0">
              <a:spcBef>
                <a:spcPts val="0"/>
              </a:spcBef>
              <a:buNone/>
              <a:defRPr lang="en-US" sz="3200" b="1" kern="1200" spc="0" baseline="0" dirty="0" smtClean="0">
                <a:solidFill>
                  <a:schemeClr val="bg1"/>
                </a:solidFill>
                <a:effectLst/>
                <a:latin typeface="BHFBeats-Bold" panose="00000800000000000000" pitchFamily="2" charset="0"/>
                <a:ea typeface="+mn-ea"/>
                <a:cs typeface="+mn-cs"/>
              </a:defRPr>
            </a:lvl1pPr>
            <a:lvl2pPr marL="609585" indent="0">
              <a:buNone/>
              <a:defRPr/>
            </a:lvl2pPr>
          </a:lstStyle>
          <a:p>
            <a:pPr lvl="0"/>
            <a:r>
              <a:rPr lang="en-US"/>
              <a:t>Beat heartbreak forever</a:t>
            </a:r>
          </a:p>
        </p:txBody>
      </p:sp>
      <p:sp>
        <p:nvSpPr>
          <p:cNvPr id="12" name="Thank you">
            <a:extLst>
              <a:ext uri="{FF2B5EF4-FFF2-40B4-BE49-F238E27FC236}">
                <a16:creationId xmlns:a16="http://schemas.microsoft.com/office/drawing/2014/main" id="{8E0C77FA-D36C-484F-AEE8-7228BFF87871}"/>
              </a:ext>
            </a:extLst>
          </p:cNvPr>
          <p:cNvSpPr>
            <a:spLocks noGrp="1"/>
          </p:cNvSpPr>
          <p:nvPr>
            <p:ph type="body" sz="quarter" idx="14" hasCustomPrompt="1"/>
          </p:nvPr>
        </p:nvSpPr>
        <p:spPr>
          <a:xfrm>
            <a:off x="849600" y="2458803"/>
            <a:ext cx="8002800" cy="709281"/>
          </a:xfrm>
          <a:prstGeom prst="rect">
            <a:avLst/>
          </a:prstGeom>
        </p:spPr>
        <p:txBody>
          <a:bodyPr lIns="0" tIns="0" rIns="0" bIns="0" anchor="t" anchorCtr="0"/>
          <a:lstStyle>
            <a:lvl1pPr marL="0" indent="0">
              <a:spcBef>
                <a:spcPts val="0"/>
              </a:spcBef>
              <a:buNone/>
              <a:defRPr lang="en-US" sz="5400" b="0" kern="1200" spc="0" baseline="0" dirty="0">
                <a:solidFill>
                  <a:schemeClr val="bg1"/>
                </a:solidFill>
                <a:latin typeface="BHFBeats-Bold" panose="00000800000000000000" pitchFamily="2" charset="0"/>
                <a:ea typeface="+mn-ea"/>
                <a:cs typeface="+mn-cs"/>
              </a:defRPr>
            </a:lvl1pPr>
            <a:lvl2pPr marL="609585" indent="0">
              <a:buNone/>
              <a:defRPr/>
            </a:lvl2pPr>
          </a:lstStyle>
          <a:p>
            <a:pPr lvl="0"/>
            <a:r>
              <a:rPr lang="en-US"/>
              <a:t>Thank you</a:t>
            </a:r>
          </a:p>
        </p:txBody>
      </p:sp>
    </p:spTree>
    <p:extLst>
      <p:ext uri="{BB962C8B-B14F-4D97-AF65-F5344CB8AC3E}">
        <p14:creationId xmlns:p14="http://schemas.microsoft.com/office/powerpoint/2010/main" val="4027787036"/>
      </p:ext>
    </p:extLst>
  </p:cSld>
  <p:clrMapOvr>
    <a:masterClrMapping/>
  </p:clrMapOvr>
  <p:extLst>
    <p:ext uri="{DCECCB84-F9BA-43D5-87BE-67443E8EF086}">
      <p15:sldGuideLst xmlns:p15="http://schemas.microsoft.com/office/powerpoint/2012/main">
        <p15:guide id="1" orient="horz" pos="418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09600" y="6356351"/>
            <a:ext cx="2844800" cy="365125"/>
          </a:xfrm>
          <a:prstGeom prst="rect">
            <a:avLst/>
          </a:prstGeom>
        </p:spPr>
        <p:txBody>
          <a:bodyPr/>
          <a:lstStyle>
            <a:lvl1pPr>
              <a:defRPr/>
            </a:lvl1pPr>
          </a:lstStyle>
          <a:p>
            <a:pPr>
              <a:defRPr/>
            </a:pPr>
            <a:fld id="{56138F25-D164-4C16-8C9A-C597EEE0298F}" type="datetimeFigureOut">
              <a:rPr lang="en-US"/>
              <a:pPr>
                <a:defRPr/>
              </a:pPr>
              <a:t>11/2/2020</a:t>
            </a:fld>
            <a:endParaRPr lang="en-GB"/>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defRPr/>
            </a:lvl1pPr>
          </a:lstStyle>
          <a:p>
            <a:pPr>
              <a:defRPr/>
            </a:pPr>
            <a:fld id="{D204B888-3563-485B-94B4-76BF874DFB0D}" type="slidenum">
              <a:rPr lang="en-GB"/>
              <a:pPr>
                <a:defRPr/>
              </a:pPr>
              <a:t>‹#›</a:t>
            </a:fld>
            <a:endParaRPr lang="en-GB"/>
          </a:p>
        </p:txBody>
      </p:sp>
    </p:spTree>
    <p:extLst>
      <p:ext uri="{BB962C8B-B14F-4D97-AF65-F5344CB8AC3E}">
        <p14:creationId xmlns:p14="http://schemas.microsoft.com/office/powerpoint/2010/main" val="1386633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E7824528-8EDE-F947-ADD2-9C84A8AC1228}" type="datetimeFigureOut">
              <a:rPr lang="en-US">
                <a:solidFill>
                  <a:prstClr val="black">
                    <a:tint val="75000"/>
                  </a:prstClr>
                </a:solidFill>
              </a:rPr>
              <a:pPr>
                <a:defRPr/>
              </a:pPr>
              <a:t>11/3/2020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D9B351EF-309B-DC47-9E63-E10492A3C28E}"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15137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ontent slide - blank - with logo">
    <p:spTree>
      <p:nvGrpSpPr>
        <p:cNvPr id="1" name=""/>
        <p:cNvGrpSpPr/>
        <p:nvPr/>
      </p:nvGrpSpPr>
      <p:grpSpPr>
        <a:xfrm>
          <a:off x="0" y="0"/>
          <a:ext cx="0" cy="0"/>
          <a:chOff x="0" y="0"/>
          <a:chExt cx="0" cy="0"/>
        </a:xfrm>
      </p:grpSpPr>
      <p:sp>
        <p:nvSpPr>
          <p:cNvPr id="5" name="Full-bleed slide content">
            <a:extLst>
              <a:ext uri="{FF2B5EF4-FFF2-40B4-BE49-F238E27FC236}">
                <a16:creationId xmlns:a16="http://schemas.microsoft.com/office/drawing/2014/main" id="{0F97F6A4-C3F5-40C2-801C-8504227229BC}"/>
              </a:ext>
            </a:extLst>
          </p:cNvPr>
          <p:cNvSpPr>
            <a:spLocks noGrp="1"/>
          </p:cNvSpPr>
          <p:nvPr>
            <p:ph sz="quarter" idx="20" hasCustomPrompt="1"/>
          </p:nvPr>
        </p:nvSpPr>
        <p:spPr>
          <a:xfrm>
            <a:off x="0" y="0"/>
            <a:ext cx="12192000" cy="6858000"/>
          </a:xfrm>
          <a:prstGeom prst="rect">
            <a:avLst/>
          </a:prstGeom>
        </p:spPr>
        <p:txBody>
          <a:bodyPr lIns="432000" tIns="432000" rIns="432000" bIns="43200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7" name="Date">
            <a:extLst>
              <a:ext uri="{FF2B5EF4-FFF2-40B4-BE49-F238E27FC236}">
                <a16:creationId xmlns:a16="http://schemas.microsoft.com/office/drawing/2014/main" id="{A8573211-6C18-401F-A3DD-C106238747F0}"/>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Tree>
    <p:extLst>
      <p:ext uri="{BB962C8B-B14F-4D97-AF65-F5344CB8AC3E}">
        <p14:creationId xmlns:p14="http://schemas.microsoft.com/office/powerpoint/2010/main" val="3969015738"/>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Content slide - blank - no logo">
    <p:spTree>
      <p:nvGrpSpPr>
        <p:cNvPr id="1" name=""/>
        <p:cNvGrpSpPr/>
        <p:nvPr/>
      </p:nvGrpSpPr>
      <p:grpSpPr>
        <a:xfrm>
          <a:off x="0" y="0"/>
          <a:ext cx="0" cy="0"/>
          <a:chOff x="0" y="0"/>
          <a:chExt cx="0" cy="0"/>
        </a:xfrm>
      </p:grpSpPr>
      <p:sp>
        <p:nvSpPr>
          <p:cNvPr id="5" name="Full-bleed slide content">
            <a:extLst>
              <a:ext uri="{FF2B5EF4-FFF2-40B4-BE49-F238E27FC236}">
                <a16:creationId xmlns:a16="http://schemas.microsoft.com/office/drawing/2014/main" id="{D9BB3B76-24C4-4F64-BB54-BBD5E1649184}"/>
              </a:ext>
            </a:extLst>
          </p:cNvPr>
          <p:cNvSpPr>
            <a:spLocks noGrp="1"/>
          </p:cNvSpPr>
          <p:nvPr>
            <p:ph sz="quarter" idx="20" hasCustomPrompt="1"/>
          </p:nvPr>
        </p:nvSpPr>
        <p:spPr>
          <a:xfrm>
            <a:off x="0" y="0"/>
            <a:ext cx="12192000" cy="6858000"/>
          </a:xfrm>
          <a:prstGeom prst="rect">
            <a:avLst/>
          </a:prstGeom>
        </p:spPr>
        <p:txBody>
          <a:bodyPr lIns="432000" tIns="432000" rIns="432000" bIns="432000"/>
          <a:lstStyle>
            <a:lvl1pPr marL="0" indent="0">
              <a:lnSpc>
                <a:spcPct val="100000"/>
              </a:lnSpc>
              <a:buNone/>
              <a:defRPr lang="en-US" sz="1400" kern="1200" spc="10" dirty="0" smtClean="0">
                <a:solidFill>
                  <a:schemeClr val="tx1"/>
                </a:solidFill>
                <a:latin typeface="+mn-lt"/>
                <a:ea typeface="+mn-ea"/>
                <a:cs typeface="+mn-cs"/>
              </a:defRPr>
            </a:lvl1pPr>
            <a:lvl2pPr marL="172800" indent="-172800">
              <a:lnSpc>
                <a:spcPct val="100000"/>
              </a:lnSpc>
              <a:defRPr sz="1400"/>
            </a:lvl2pPr>
            <a:lvl3pPr marL="339725" indent="-171450">
              <a:lnSpc>
                <a:spcPct val="100000"/>
              </a:lnSpc>
              <a:defRPr sz="1400"/>
            </a:lvl3pPr>
            <a:lvl4pPr marL="501650" indent="-171450">
              <a:lnSpc>
                <a:spcPct val="100000"/>
              </a:lnSpc>
              <a:defRPr sz="1400"/>
            </a:lvl4pPr>
            <a:lvl5pPr marL="676275" indent="-171450">
              <a:lnSpc>
                <a:spcPct val="100000"/>
              </a:lnSpc>
              <a:defRPr sz="1400"/>
            </a:lvl5pPr>
          </a:lstStyle>
          <a:p>
            <a:pPr lvl="0"/>
            <a:r>
              <a:rPr lang="en-US"/>
              <a:t>Click the icons in this box to add an image, chart or table, or alternatively type to add text:</a:t>
            </a:r>
          </a:p>
          <a:p>
            <a:pPr lvl="1"/>
            <a:r>
              <a:rPr lang="en-US"/>
              <a:t>Add some bullets (primary)</a:t>
            </a:r>
          </a:p>
          <a:p>
            <a:pPr lvl="2"/>
            <a:r>
              <a:rPr lang="en-US"/>
              <a:t>Add some bullets (secondary)</a:t>
            </a:r>
          </a:p>
          <a:p>
            <a:pPr lvl="3"/>
            <a:r>
              <a:rPr lang="en-US"/>
              <a:t>Add some bullets (tertiary)</a:t>
            </a:r>
          </a:p>
          <a:p>
            <a:pPr lvl="4"/>
            <a:r>
              <a:rPr lang="en-US"/>
              <a:t>Add some bullets (quaternary)</a:t>
            </a:r>
            <a:endParaRPr lang="en-GB"/>
          </a:p>
        </p:txBody>
      </p:sp>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Date">
            <a:extLst>
              <a:ext uri="{FF2B5EF4-FFF2-40B4-BE49-F238E27FC236}">
                <a16:creationId xmlns:a16="http://schemas.microsoft.com/office/drawing/2014/main" id="{1630B3FB-CA7A-4DBD-A04F-FDD77DDD0582}"/>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Tree>
    <p:extLst>
      <p:ext uri="{BB962C8B-B14F-4D97-AF65-F5344CB8AC3E}">
        <p14:creationId xmlns:p14="http://schemas.microsoft.com/office/powerpoint/2010/main" val="3203167461"/>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ontent slide - headline only - with logo">
    <p:spTree>
      <p:nvGrpSpPr>
        <p:cNvPr id="1" name=""/>
        <p:cNvGrpSpPr/>
        <p:nvPr/>
      </p:nvGrpSpPr>
      <p:grpSpPr>
        <a:xfrm>
          <a:off x="0" y="0"/>
          <a:ext cx="0" cy="0"/>
          <a:chOff x="0" y="0"/>
          <a:chExt cx="0" cy="0"/>
        </a:xfrm>
      </p:grpSpPr>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Date">
            <a:extLst>
              <a:ext uri="{FF2B5EF4-FFF2-40B4-BE49-F238E27FC236}">
                <a16:creationId xmlns:a16="http://schemas.microsoft.com/office/drawing/2014/main" id="{E1719276-72D1-4160-836E-D427E15A70A6}"/>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8" name="Slide title">
            <a:extLst>
              <a:ext uri="{FF2B5EF4-FFF2-40B4-BE49-F238E27FC236}">
                <a16:creationId xmlns:a16="http://schemas.microsoft.com/office/drawing/2014/main" id="{AB2C10A8-5AE4-4EE1-B57D-6DCD9277732D}"/>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Tree>
    <p:extLst>
      <p:ext uri="{BB962C8B-B14F-4D97-AF65-F5344CB8AC3E}">
        <p14:creationId xmlns:p14="http://schemas.microsoft.com/office/powerpoint/2010/main" val="2177122218"/>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content slide - headline only - no logo">
    <p:spTree>
      <p:nvGrpSpPr>
        <p:cNvPr id="1" name=""/>
        <p:cNvGrpSpPr/>
        <p:nvPr/>
      </p:nvGrpSpPr>
      <p:grpSpPr>
        <a:xfrm>
          <a:off x="0" y="0"/>
          <a:ext cx="0" cy="0"/>
          <a:chOff x="0" y="0"/>
          <a:chExt cx="0" cy="0"/>
        </a:xfrm>
      </p:grpSpPr>
      <p:sp>
        <p:nvSpPr>
          <p:cNvPr id="75" name="Footer"/>
          <p:cNvSpPr>
            <a:spLocks noGrp="1"/>
          </p:cNvSpPr>
          <p:nvPr>
            <p:ph type="body" sz="quarter" idx="16" hasCustomPrompt="1"/>
          </p:nvPr>
        </p:nvSpPr>
        <p:spPr>
          <a:xfrm>
            <a:off x="209548" y="6558621"/>
            <a:ext cx="7272000" cy="173438"/>
          </a:xfrm>
          <a:prstGeom prst="rect">
            <a:avLst/>
          </a:prstGeom>
        </p:spPr>
        <p:txBody>
          <a:bodyPr lIns="0" tIns="0" rIns="0" bIns="0" anchor="t" anchorCtr="0"/>
          <a:lstStyle>
            <a:lvl1pPr marL="0" marR="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lang="en-US" sz="800" b="0" kern="1200">
                <a:solidFill>
                  <a:schemeClr val="tx1"/>
                </a:solidFill>
                <a:latin typeface="F37Ginger-Light" panose="00000500000000000000" pitchFamily="2" charset="0"/>
                <a:ea typeface="+mn-ea"/>
                <a:cs typeface="+mn-cs"/>
              </a:defRPr>
            </a:lvl1pPr>
            <a:lvl2pPr marL="609585" indent="0">
              <a:buNone/>
              <a:defRPr/>
            </a:lvl2pPr>
          </a:lstStyle>
          <a:p>
            <a:pPr marL="0" marR="0" lvl="0" indent="0" algn="l" defTabSz="1219170" rtl="0" eaLnBrk="1" fontAlgn="auto" latinLnBrk="0" hangingPunct="1">
              <a:lnSpc>
                <a:spcPct val="90000"/>
              </a:lnSpc>
              <a:spcBef>
                <a:spcPts val="1333"/>
              </a:spcBef>
              <a:spcAft>
                <a:spcPts val="0"/>
              </a:spcAft>
              <a:buClrTx/>
              <a:buSzTx/>
              <a:buFont typeface="F37Ginger-Light" panose="020B0604020202020204" pitchFamily="34" charset="0"/>
              <a:buNone/>
              <a:tabLst/>
              <a:defRPr/>
            </a:pPr>
            <a:r>
              <a:rPr lang="en-GB"/>
              <a:t>Insert footer information</a:t>
            </a:r>
          </a:p>
        </p:txBody>
      </p:sp>
      <p:sp>
        <p:nvSpPr>
          <p:cNvPr id="6" name="Slide number">
            <a:extLst>
              <a:ext uri="{FF2B5EF4-FFF2-40B4-BE49-F238E27FC236}">
                <a16:creationId xmlns:a16="http://schemas.microsoft.com/office/drawing/2014/main" id="{4491D90C-2C39-45E7-9F6C-96E491AF7222}"/>
              </a:ext>
            </a:extLst>
          </p:cNvPr>
          <p:cNvSpPr txBox="1"/>
          <p:nvPr/>
        </p:nvSpPr>
        <p:spPr>
          <a:xfrm>
            <a:off x="11460163" y="6550025"/>
            <a:ext cx="296862" cy="123111"/>
          </a:xfrm>
          <a:prstGeom prst="rect">
            <a:avLst/>
          </a:prstGeom>
          <a:noFill/>
        </p:spPr>
        <p:txBody>
          <a:bodyPr wrap="square" lIns="0" tIns="0" rIns="0" bIns="0" rtlCol="0">
            <a:spAutoFit/>
          </a:bodyPr>
          <a:lstStyle/>
          <a:p>
            <a:pPr algn="r"/>
            <a:fld id="{B127FD03-5B80-4586-BC8A-6FDD38C51A40}" type="slidenum">
              <a:rPr lang="en-GB" sz="800" b="0" smtClean="0">
                <a:solidFill>
                  <a:schemeClr val="tx1"/>
                </a:solidFill>
                <a:latin typeface="+mn-lt"/>
              </a:rPr>
              <a:t>‹#›</a:t>
            </a:fld>
            <a:endParaRPr lang="en-GB" sz="800" b="0">
              <a:solidFill>
                <a:schemeClr val="tx1"/>
              </a:solidFill>
              <a:latin typeface="+mn-lt"/>
            </a:endParaRPr>
          </a:p>
        </p:txBody>
      </p:sp>
      <p:sp>
        <p:nvSpPr>
          <p:cNvPr id="10" name="Date">
            <a:extLst>
              <a:ext uri="{FF2B5EF4-FFF2-40B4-BE49-F238E27FC236}">
                <a16:creationId xmlns:a16="http://schemas.microsoft.com/office/drawing/2014/main" id="{C27E3AE7-76DF-48CB-B0C4-530FB994E1B7}"/>
              </a:ext>
            </a:extLst>
          </p:cNvPr>
          <p:cNvSpPr>
            <a:spLocks noGrp="1"/>
          </p:cNvSpPr>
          <p:nvPr>
            <p:ph type="body" sz="quarter" idx="17" hasCustomPrompt="1"/>
          </p:nvPr>
        </p:nvSpPr>
        <p:spPr>
          <a:xfrm>
            <a:off x="8990741" y="6558621"/>
            <a:ext cx="2515459" cy="173438"/>
          </a:xfrm>
          <a:prstGeom prst="rect">
            <a:avLst/>
          </a:prstGeom>
        </p:spPr>
        <p:txBody>
          <a:bodyPr lIns="0" tIns="0" rIns="0" bIns="0" anchor="t" anchorCtr="0"/>
          <a:lstStyle>
            <a:lvl1pPr marL="0" indent="0">
              <a:buNone/>
              <a:defRPr lang="en-US" sz="800" b="0" kern="1200" dirty="0" smtClean="0">
                <a:solidFill>
                  <a:schemeClr val="tx1"/>
                </a:solidFill>
                <a:latin typeface="F37Ginger-Light" panose="00000500000000000000" pitchFamily="2" charset="0"/>
                <a:ea typeface="+mn-ea"/>
                <a:cs typeface="+mn-cs"/>
              </a:defRPr>
            </a:lvl1pPr>
            <a:lvl2pPr marL="609585" indent="0">
              <a:buNone/>
              <a:defRPr/>
            </a:lvl2pPr>
          </a:lstStyle>
          <a:p>
            <a:pPr lvl="0"/>
            <a:r>
              <a:rPr lang="en-US"/>
              <a:t>Insert date</a:t>
            </a:r>
          </a:p>
        </p:txBody>
      </p:sp>
      <p:sp>
        <p:nvSpPr>
          <p:cNvPr id="7" name="Slide title">
            <a:extLst>
              <a:ext uri="{FF2B5EF4-FFF2-40B4-BE49-F238E27FC236}">
                <a16:creationId xmlns:a16="http://schemas.microsoft.com/office/drawing/2014/main" id="{1C365ADC-3AE0-4058-8419-8FD34107517D}"/>
              </a:ext>
            </a:extLst>
          </p:cNvPr>
          <p:cNvSpPr>
            <a:spLocks noGrp="1"/>
          </p:cNvSpPr>
          <p:nvPr>
            <p:ph type="body" sz="quarter" idx="10" hasCustomPrompt="1"/>
          </p:nvPr>
        </p:nvSpPr>
        <p:spPr>
          <a:xfrm>
            <a:off x="412750" y="579446"/>
            <a:ext cx="10444547" cy="615950"/>
          </a:xfrm>
          <a:prstGeom prst="rect">
            <a:avLst/>
          </a:prstGeom>
        </p:spPr>
        <p:txBody>
          <a:bodyPr lIns="0" tIns="0" rIns="0" bIns="0" anchor="ctr" anchorCtr="0"/>
          <a:lstStyle>
            <a:lvl1pPr marL="0" indent="0">
              <a:spcBef>
                <a:spcPts val="0"/>
              </a:spcBef>
              <a:buNone/>
              <a:defRPr lang="en-US" sz="3600" b="1" kern="1200" spc="0" baseline="0" dirty="0" smtClean="0">
                <a:solidFill>
                  <a:schemeClr val="tx2"/>
                </a:solidFill>
                <a:effectLst/>
                <a:latin typeface="BHFBeats-Bold" panose="00000800000000000000" pitchFamily="2" charset="0"/>
                <a:ea typeface="+mn-ea"/>
                <a:cs typeface="+mn-cs"/>
              </a:defRPr>
            </a:lvl1pPr>
            <a:lvl2pPr marL="609585" indent="0">
              <a:buNone/>
              <a:defRPr/>
            </a:lvl2pPr>
          </a:lstStyle>
          <a:p>
            <a:pPr lvl="0"/>
            <a:r>
              <a:rPr lang="en-US"/>
              <a:t>Add a slide title</a:t>
            </a:r>
          </a:p>
        </p:txBody>
      </p:sp>
    </p:spTree>
    <p:extLst>
      <p:ext uri="{BB962C8B-B14F-4D97-AF65-F5344CB8AC3E}">
        <p14:creationId xmlns:p14="http://schemas.microsoft.com/office/powerpoint/2010/main" val="2568973887"/>
      </p:ext>
    </p:extLst>
  </p:cSld>
  <p:clrMapOvr>
    <a:masterClrMapping/>
  </p:clrMapOvr>
  <p:extLst>
    <p:ext uri="{DCECCB84-F9BA-43D5-87BE-67443E8EF086}">
      <p15:sldGuideLst xmlns:p15="http://schemas.microsoft.com/office/powerpoint/2012/main">
        <p15:guide id="1" orient="horz" pos="4188">
          <p15:clr>
            <a:srgbClr val="FBAE40"/>
          </p15:clr>
        </p15:guide>
        <p15:guide id="2" pos="3772">
          <p15:clr>
            <a:srgbClr val="FBAE40"/>
          </p15:clr>
        </p15:guide>
        <p15:guide id="3" pos="3908">
          <p15:clr>
            <a:srgbClr val="FBAE40"/>
          </p15:clr>
        </p15:guide>
        <p15:guide id="4" pos="1941">
          <p15:clr>
            <a:srgbClr val="FBAE40"/>
          </p15:clr>
        </p15:guide>
        <p15:guide id="5" pos="2087">
          <p15:clr>
            <a:srgbClr val="FBAE40"/>
          </p15:clr>
        </p15:guide>
        <p15:guide id="6" pos="5582">
          <p15:clr>
            <a:srgbClr val="FBAE40"/>
          </p15:clr>
        </p15:guide>
        <p15:guide id="7" pos="5726">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image" Target="../media/image3.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GRID" hidden="1">
            <a:extLst>
              <a:ext uri="{FF2B5EF4-FFF2-40B4-BE49-F238E27FC236}">
                <a16:creationId xmlns:a16="http://schemas.microsoft.com/office/drawing/2014/main" id="{87C19B04-2B7E-4F88-A045-81AE397A8BB1}"/>
              </a:ext>
            </a:extLst>
          </p:cNvPr>
          <p:cNvSpPr/>
          <p:nvPr/>
        </p:nvSpPr>
        <p:spPr>
          <a:xfrm>
            <a:off x="0" y="0"/>
            <a:ext cx="12193200" cy="6858000"/>
          </a:xfrm>
          <a:prstGeom prst="rect">
            <a:avLst/>
          </a:prstGeom>
          <a:blipFill dpi="0" rotWithShape="1">
            <a:blip r:embed="rId59">
              <a:alphaModFix amt="24000"/>
            </a:blip>
            <a:srcRect/>
            <a:stretch>
              <a:fillRect t="-5" b="-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BHF logo">
            <a:extLst>
              <a:ext uri="{FF2B5EF4-FFF2-40B4-BE49-F238E27FC236}">
                <a16:creationId xmlns:a16="http://schemas.microsoft.com/office/drawing/2014/main" id="{DE2348F6-4CAF-477A-9D51-225987BEFDA2}"/>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1222832" y="213361"/>
            <a:ext cx="745964" cy="615772"/>
          </a:xfrm>
          <a:prstGeom prst="rect">
            <a:avLst/>
          </a:prstGeom>
        </p:spPr>
      </p:pic>
    </p:spTree>
    <p:extLst>
      <p:ext uri="{BB962C8B-B14F-4D97-AF65-F5344CB8AC3E}">
        <p14:creationId xmlns:p14="http://schemas.microsoft.com/office/powerpoint/2010/main" val="1368193051"/>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910" r:id="rId3"/>
    <p:sldLayoutId id="2147483909" r:id="rId4"/>
    <p:sldLayoutId id="2147483908" r:id="rId5"/>
    <p:sldLayoutId id="2147483846" r:id="rId6"/>
    <p:sldLayoutId id="2147483866" r:id="rId7"/>
    <p:sldLayoutId id="2147483864" r:id="rId8"/>
    <p:sldLayoutId id="2147483847" r:id="rId9"/>
    <p:sldLayoutId id="2147483877" r:id="rId10"/>
    <p:sldLayoutId id="2147483878" r:id="rId11"/>
    <p:sldLayoutId id="2147483884" r:id="rId12"/>
    <p:sldLayoutId id="2147483883" r:id="rId13"/>
    <p:sldLayoutId id="2147483852" r:id="rId14"/>
    <p:sldLayoutId id="2147483905" r:id="rId15"/>
    <p:sldLayoutId id="2147483893" r:id="rId16"/>
    <p:sldLayoutId id="2147483904" r:id="rId17"/>
    <p:sldLayoutId id="2147483889" r:id="rId18"/>
    <p:sldLayoutId id="2147483855" r:id="rId19"/>
    <p:sldLayoutId id="2147483903" r:id="rId20"/>
    <p:sldLayoutId id="2147483902" r:id="rId21"/>
    <p:sldLayoutId id="2147483895" r:id="rId22"/>
    <p:sldLayoutId id="2147483896" r:id="rId23"/>
    <p:sldLayoutId id="2147483897" r:id="rId24"/>
    <p:sldLayoutId id="2147483898" r:id="rId25"/>
    <p:sldLayoutId id="2147483856" r:id="rId26"/>
    <p:sldLayoutId id="2147483857" r:id="rId27"/>
    <p:sldLayoutId id="2147483858" r:id="rId28"/>
    <p:sldLayoutId id="2147483861" r:id="rId29"/>
    <p:sldLayoutId id="2147483833" r:id="rId30"/>
    <p:sldLayoutId id="2147483914" r:id="rId31"/>
    <p:sldLayoutId id="2147483917" r:id="rId32"/>
    <p:sldLayoutId id="2147483918" r:id="rId33"/>
    <p:sldLayoutId id="2147483834" r:id="rId34"/>
    <p:sldLayoutId id="2147483926" r:id="rId35"/>
    <p:sldLayoutId id="2147483927" r:id="rId36"/>
    <p:sldLayoutId id="2147483928" r:id="rId37"/>
    <p:sldLayoutId id="2147483920" r:id="rId38"/>
    <p:sldLayoutId id="2147483837" r:id="rId39"/>
    <p:sldLayoutId id="2147483921" r:id="rId40"/>
    <p:sldLayoutId id="2147483838" r:id="rId41"/>
    <p:sldLayoutId id="2147483922" r:id="rId42"/>
    <p:sldLayoutId id="2147483839" r:id="rId43"/>
    <p:sldLayoutId id="2147483923" r:id="rId44"/>
    <p:sldLayoutId id="2147483843" r:id="rId45"/>
    <p:sldLayoutId id="2147483924" r:id="rId46"/>
    <p:sldLayoutId id="2147483844" r:id="rId47"/>
    <p:sldLayoutId id="2147483925" r:id="rId48"/>
    <p:sldLayoutId id="2147483868" r:id="rId49"/>
    <p:sldLayoutId id="2147483869" r:id="rId50"/>
    <p:sldLayoutId id="2147483870" r:id="rId51"/>
    <p:sldLayoutId id="2147483899" r:id="rId52"/>
    <p:sldLayoutId id="2147483900" r:id="rId53"/>
    <p:sldLayoutId id="2147483859" r:id="rId54"/>
    <p:sldLayoutId id="2147483860" r:id="rId55"/>
    <p:sldLayoutId id="2147483936" r:id="rId56"/>
    <p:sldLayoutId id="2147483937" r:id="rId57"/>
  </p:sldLayoutIdLst>
  <p:hf sldNum="0" hdr="0" ftr="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F37Ginger-Light"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F37Ginger-Light"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F37Ginger-Light"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1450" kern="1200">
          <a:solidFill>
            <a:schemeClr val="tx1"/>
          </a:solidFill>
          <a:latin typeface="+mn-lt"/>
          <a:ea typeface="+mn-ea"/>
          <a:cs typeface="+mn-cs"/>
        </a:defRPr>
      </a:lvl1pPr>
      <a:lvl2pPr marL="609585" algn="l" defTabSz="1219170" rtl="0" eaLnBrk="1" latinLnBrk="0" hangingPunct="1">
        <a:defRPr sz="12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2">
          <p15:clr>
            <a:srgbClr val="F26B43"/>
          </p15:clr>
        </p15:guide>
        <p15:guide id="2" pos="7401">
          <p15:clr>
            <a:srgbClr val="F26B43"/>
          </p15:clr>
        </p15:guide>
        <p15:guide id="3" orient="horz" pos="274">
          <p15:clr>
            <a:srgbClr val="F26B43"/>
          </p15:clr>
        </p15:guide>
        <p15:guide id="5" orient="horz" pos="405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5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6.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56.xml"/><Relationship Id="rId5" Type="http://schemas.openxmlformats.org/officeDocument/2006/relationships/image" Target="../media/image35.gif"/><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4722032" y="5418704"/>
            <a:ext cx="5641650" cy="646546"/>
          </a:xfrm>
        </p:spPr>
        <p:txBody>
          <a:bodyPr/>
          <a:lstStyle/>
          <a:p>
            <a:r>
              <a:rPr lang="en-GB" dirty="0"/>
              <a:t>NHS-R conference</a:t>
            </a:r>
          </a:p>
          <a:p>
            <a:r>
              <a:rPr lang="en-GB" dirty="0"/>
              <a:t>November 2020</a:t>
            </a:r>
          </a:p>
        </p:txBody>
      </p:sp>
      <p:sp>
        <p:nvSpPr>
          <p:cNvPr id="4" name="Text Placeholder 3"/>
          <p:cNvSpPr>
            <a:spLocks noGrp="1"/>
          </p:cNvSpPr>
          <p:nvPr>
            <p:ph type="body" sz="quarter" idx="11"/>
          </p:nvPr>
        </p:nvSpPr>
        <p:spPr>
          <a:xfrm>
            <a:off x="4722032" y="2110161"/>
            <a:ext cx="6923315" cy="1339850"/>
          </a:xfrm>
        </p:spPr>
        <p:txBody>
          <a:bodyPr/>
          <a:lstStyle/>
          <a:p>
            <a:r>
              <a:rPr lang="en-GB" sz="5400" dirty="0"/>
              <a:t>Using R in the British Heart Foundation</a:t>
            </a:r>
          </a:p>
        </p:txBody>
      </p:sp>
      <p:sp>
        <p:nvSpPr>
          <p:cNvPr id="2" name="TextBox 1"/>
          <p:cNvSpPr txBox="1"/>
          <p:nvPr/>
        </p:nvSpPr>
        <p:spPr>
          <a:xfrm>
            <a:off x="6212114" y="943429"/>
            <a:ext cx="257864" cy="387386"/>
          </a:xfrm>
          <a:prstGeom prst="rect">
            <a:avLst/>
          </a:prstGeom>
          <a:noFill/>
        </p:spPr>
        <p:txBody>
          <a:bodyPr wrap="none" lIns="108000" tIns="108000" rIns="108000" bIns="108000" rtlCol="0">
            <a:spAutoFit/>
          </a:bodyPr>
          <a:lstStyle/>
          <a:p>
            <a:pPr algn="l">
              <a:spcAft>
                <a:spcPts val="600"/>
              </a:spcAft>
            </a:pPr>
            <a:r>
              <a:rPr lang="en-GB" sz="1100" spc="10"/>
              <a:t> </a:t>
            </a:r>
          </a:p>
        </p:txBody>
      </p:sp>
      <p:sp>
        <p:nvSpPr>
          <p:cNvPr id="5" name="TextBox 4">
            <a:extLst>
              <a:ext uri="{FF2B5EF4-FFF2-40B4-BE49-F238E27FC236}">
                <a16:creationId xmlns:a16="http://schemas.microsoft.com/office/drawing/2014/main" id="{6339CC59-0BCA-4DF8-86F0-D37D9574944F}"/>
              </a:ext>
            </a:extLst>
          </p:cNvPr>
          <p:cNvSpPr txBox="1"/>
          <p:nvPr/>
        </p:nvSpPr>
        <p:spPr>
          <a:xfrm>
            <a:off x="9278471" y="6065250"/>
            <a:ext cx="2770094" cy="495108"/>
          </a:xfrm>
          <a:prstGeom prst="rect">
            <a:avLst/>
          </a:prstGeom>
          <a:noFill/>
        </p:spPr>
        <p:txBody>
          <a:bodyPr wrap="square" lIns="108000" tIns="108000" rIns="108000" bIns="108000" rtlCol="0">
            <a:spAutoFit/>
          </a:bodyPr>
          <a:lstStyle/>
          <a:p>
            <a:pPr algn="r">
              <a:spcAft>
                <a:spcPts val="600"/>
              </a:spcAft>
            </a:pPr>
            <a:r>
              <a:rPr lang="en-GB" sz="1800" spc="10" dirty="0">
                <a:solidFill>
                  <a:schemeClr val="bg1"/>
                </a:solidFill>
              </a:rPr>
              <a:t>@</a:t>
            </a:r>
            <a:r>
              <a:rPr lang="en-GB" sz="1800" spc="10" dirty="0" err="1">
                <a:solidFill>
                  <a:schemeClr val="bg1"/>
                </a:solidFill>
              </a:rPr>
              <a:t>katycheema</a:t>
            </a:r>
            <a:endParaRPr lang="en-GB" sz="1800" spc="10" dirty="0">
              <a:solidFill>
                <a:schemeClr val="bg1"/>
              </a:solidFill>
            </a:endParaRPr>
          </a:p>
        </p:txBody>
      </p:sp>
    </p:spTree>
    <p:extLst>
      <p:ext uri="{BB962C8B-B14F-4D97-AF65-F5344CB8AC3E}">
        <p14:creationId xmlns:p14="http://schemas.microsoft.com/office/powerpoint/2010/main" val="337452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CE4E24-4C3E-4DC4-9DD8-6E6090694ABF}"/>
              </a:ext>
            </a:extLst>
          </p:cNvPr>
          <p:cNvPicPr>
            <a:picLocks noChangeAspect="1"/>
          </p:cNvPicPr>
          <p:nvPr/>
        </p:nvPicPr>
        <p:blipFill>
          <a:blip r:embed="rId3"/>
          <a:stretch>
            <a:fillRect/>
          </a:stretch>
        </p:blipFill>
        <p:spPr>
          <a:xfrm>
            <a:off x="184995" y="162319"/>
            <a:ext cx="4566107" cy="3025281"/>
          </a:xfrm>
          <a:prstGeom prst="rect">
            <a:avLst/>
          </a:prstGeom>
        </p:spPr>
      </p:pic>
      <p:pic>
        <p:nvPicPr>
          <p:cNvPr id="6" name="Picture 5">
            <a:extLst>
              <a:ext uri="{FF2B5EF4-FFF2-40B4-BE49-F238E27FC236}">
                <a16:creationId xmlns:a16="http://schemas.microsoft.com/office/drawing/2014/main" id="{33C8AEA3-4622-427D-AECD-DC460671BE13}"/>
              </a:ext>
            </a:extLst>
          </p:cNvPr>
          <p:cNvPicPr>
            <a:picLocks noChangeAspect="1"/>
          </p:cNvPicPr>
          <p:nvPr/>
        </p:nvPicPr>
        <p:blipFill>
          <a:blip r:embed="rId4"/>
          <a:stretch>
            <a:fillRect/>
          </a:stretch>
        </p:blipFill>
        <p:spPr>
          <a:xfrm>
            <a:off x="5040684" y="3670401"/>
            <a:ext cx="3363924" cy="2562989"/>
          </a:xfrm>
          <a:prstGeom prst="rect">
            <a:avLst/>
          </a:prstGeom>
        </p:spPr>
      </p:pic>
      <p:pic>
        <p:nvPicPr>
          <p:cNvPr id="7" name="Picture 6">
            <a:extLst>
              <a:ext uri="{FF2B5EF4-FFF2-40B4-BE49-F238E27FC236}">
                <a16:creationId xmlns:a16="http://schemas.microsoft.com/office/drawing/2014/main" id="{EE703F74-C711-4B0F-A626-E291FE063D0E}"/>
              </a:ext>
            </a:extLst>
          </p:cNvPr>
          <p:cNvPicPr>
            <a:picLocks noChangeAspect="1"/>
          </p:cNvPicPr>
          <p:nvPr/>
        </p:nvPicPr>
        <p:blipFill>
          <a:blip r:embed="rId5"/>
          <a:stretch>
            <a:fillRect/>
          </a:stretch>
        </p:blipFill>
        <p:spPr>
          <a:xfrm>
            <a:off x="4751102" y="412629"/>
            <a:ext cx="3602169" cy="2589289"/>
          </a:xfrm>
          <a:prstGeom prst="rect">
            <a:avLst/>
          </a:prstGeom>
        </p:spPr>
      </p:pic>
      <p:pic>
        <p:nvPicPr>
          <p:cNvPr id="8" name="Picture 7">
            <a:extLst>
              <a:ext uri="{FF2B5EF4-FFF2-40B4-BE49-F238E27FC236}">
                <a16:creationId xmlns:a16="http://schemas.microsoft.com/office/drawing/2014/main" id="{C23D13E1-11CD-45F1-B7EF-675090E7260E}"/>
              </a:ext>
            </a:extLst>
          </p:cNvPr>
          <p:cNvPicPr>
            <a:picLocks noChangeAspect="1"/>
          </p:cNvPicPr>
          <p:nvPr/>
        </p:nvPicPr>
        <p:blipFill>
          <a:blip r:embed="rId6"/>
          <a:stretch>
            <a:fillRect/>
          </a:stretch>
        </p:blipFill>
        <p:spPr>
          <a:xfrm>
            <a:off x="184996" y="3670401"/>
            <a:ext cx="4696494" cy="2562989"/>
          </a:xfrm>
          <a:prstGeom prst="rect">
            <a:avLst/>
          </a:prstGeom>
        </p:spPr>
      </p:pic>
      <p:pic>
        <p:nvPicPr>
          <p:cNvPr id="9" name="Picture 8">
            <a:extLst>
              <a:ext uri="{FF2B5EF4-FFF2-40B4-BE49-F238E27FC236}">
                <a16:creationId xmlns:a16="http://schemas.microsoft.com/office/drawing/2014/main" id="{DFD2091F-F43F-4C3C-916C-31DABC80BA51}"/>
              </a:ext>
            </a:extLst>
          </p:cNvPr>
          <p:cNvPicPr>
            <a:picLocks noChangeAspect="1"/>
          </p:cNvPicPr>
          <p:nvPr/>
        </p:nvPicPr>
        <p:blipFill>
          <a:blip r:embed="rId7"/>
          <a:stretch>
            <a:fillRect/>
          </a:stretch>
        </p:blipFill>
        <p:spPr>
          <a:xfrm>
            <a:off x="8789981" y="218588"/>
            <a:ext cx="3217024" cy="2712605"/>
          </a:xfrm>
          <a:prstGeom prst="rect">
            <a:avLst/>
          </a:prstGeom>
        </p:spPr>
      </p:pic>
      <p:pic>
        <p:nvPicPr>
          <p:cNvPr id="11" name="Picture 10" descr="A picture containing text, map, large, group&#10;&#10;Description automatically generated">
            <a:extLst>
              <a:ext uri="{FF2B5EF4-FFF2-40B4-BE49-F238E27FC236}">
                <a16:creationId xmlns:a16="http://schemas.microsoft.com/office/drawing/2014/main" id="{77FCC88C-C9A2-4AF5-8F49-E7D773A4AC4B}"/>
              </a:ext>
            </a:extLst>
          </p:cNvPr>
          <p:cNvPicPr>
            <a:picLocks noChangeAspect="1"/>
          </p:cNvPicPr>
          <p:nvPr/>
        </p:nvPicPr>
        <p:blipFill>
          <a:blip r:embed="rId8"/>
          <a:stretch>
            <a:fillRect/>
          </a:stretch>
        </p:blipFill>
        <p:spPr>
          <a:xfrm>
            <a:off x="8706832" y="3284079"/>
            <a:ext cx="3485168" cy="2857526"/>
          </a:xfrm>
          <a:prstGeom prst="rect">
            <a:avLst/>
          </a:prstGeom>
        </p:spPr>
      </p:pic>
      <p:sp>
        <p:nvSpPr>
          <p:cNvPr id="12" name="Rectangle 11">
            <a:extLst>
              <a:ext uri="{FF2B5EF4-FFF2-40B4-BE49-F238E27FC236}">
                <a16:creationId xmlns:a16="http://schemas.microsoft.com/office/drawing/2014/main" id="{9C08A05D-AF83-417F-9FDE-8CDFCB8E8070}"/>
              </a:ext>
            </a:extLst>
          </p:cNvPr>
          <p:cNvSpPr/>
          <p:nvPr/>
        </p:nvSpPr>
        <p:spPr>
          <a:xfrm>
            <a:off x="184995" y="162319"/>
            <a:ext cx="8325959" cy="3025281"/>
          </a:xfrm>
          <a:prstGeom prst="rect">
            <a:avLst/>
          </a:prstGeom>
          <a:noFill/>
          <a:ln w="38100">
            <a:solidFill>
              <a:srgbClr val="EE1E3A"/>
            </a:solidFill>
          </a:ln>
        </p:spPr>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defTabSz="1219170">
              <a:spcAft>
                <a:spcPts val="1200"/>
              </a:spcAft>
            </a:pPr>
            <a:endParaRPr lang="en-GB" sz="1400" dirty="0">
              <a:solidFill>
                <a:schemeClr val="bg1"/>
              </a:solidFill>
              <a:latin typeface="F37Ginger-Light" panose="00000500000000000000" pitchFamily="2" charset="0"/>
            </a:endParaRPr>
          </a:p>
        </p:txBody>
      </p:sp>
      <p:sp>
        <p:nvSpPr>
          <p:cNvPr id="13" name="Rectangle 12">
            <a:extLst>
              <a:ext uri="{FF2B5EF4-FFF2-40B4-BE49-F238E27FC236}">
                <a16:creationId xmlns:a16="http://schemas.microsoft.com/office/drawing/2014/main" id="{F7BC5F46-64CD-495A-97F0-8CB539753A2B}"/>
              </a:ext>
            </a:extLst>
          </p:cNvPr>
          <p:cNvSpPr/>
          <p:nvPr/>
        </p:nvSpPr>
        <p:spPr>
          <a:xfrm>
            <a:off x="184994" y="3429000"/>
            <a:ext cx="8325959" cy="3025281"/>
          </a:xfrm>
          <a:prstGeom prst="rect">
            <a:avLst/>
          </a:prstGeom>
          <a:noFill/>
          <a:ln w="38100">
            <a:solidFill>
              <a:srgbClr val="EE1E3A"/>
            </a:solidFill>
          </a:ln>
        </p:spPr>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defTabSz="1219170">
              <a:spcAft>
                <a:spcPts val="1200"/>
              </a:spcAft>
            </a:pPr>
            <a:endParaRPr lang="en-GB" sz="1400" dirty="0">
              <a:solidFill>
                <a:schemeClr val="bg1"/>
              </a:solidFill>
              <a:latin typeface="F37Ginger-Light" panose="00000500000000000000" pitchFamily="2" charset="0"/>
            </a:endParaRPr>
          </a:p>
        </p:txBody>
      </p:sp>
      <p:sp>
        <p:nvSpPr>
          <p:cNvPr id="14" name="Rectangle 13">
            <a:extLst>
              <a:ext uri="{FF2B5EF4-FFF2-40B4-BE49-F238E27FC236}">
                <a16:creationId xmlns:a16="http://schemas.microsoft.com/office/drawing/2014/main" id="{7DC7873B-A352-4F1F-82AE-E3BDD1A9D3C7}"/>
              </a:ext>
            </a:extLst>
          </p:cNvPr>
          <p:cNvSpPr/>
          <p:nvPr/>
        </p:nvSpPr>
        <p:spPr>
          <a:xfrm>
            <a:off x="8620099" y="182828"/>
            <a:ext cx="3485168" cy="6271453"/>
          </a:xfrm>
          <a:prstGeom prst="rect">
            <a:avLst/>
          </a:prstGeom>
          <a:noFill/>
          <a:ln w="38100">
            <a:solidFill>
              <a:srgbClr val="EE1E3A"/>
            </a:solidFill>
          </a:ln>
        </p:spPr>
        <p:txBody>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p>
            <a:pPr algn="ctr" defTabSz="1219170">
              <a:spcAft>
                <a:spcPts val="1200"/>
              </a:spcAft>
            </a:pPr>
            <a:endParaRPr lang="en-GB" sz="1400" dirty="0">
              <a:solidFill>
                <a:schemeClr val="bg1"/>
              </a:solidFill>
              <a:latin typeface="F37Ginger-Light" panose="00000500000000000000" pitchFamily="2" charset="0"/>
            </a:endParaRPr>
          </a:p>
        </p:txBody>
      </p:sp>
    </p:spTree>
    <p:extLst>
      <p:ext uri="{BB962C8B-B14F-4D97-AF65-F5344CB8AC3E}">
        <p14:creationId xmlns:p14="http://schemas.microsoft.com/office/powerpoint/2010/main" val="405686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5948-BACC-4E3B-9E06-0EC5BB47B116}"/>
              </a:ext>
            </a:extLst>
          </p:cNvPr>
          <p:cNvSpPr>
            <a:spLocks noGrp="1"/>
          </p:cNvSpPr>
          <p:nvPr>
            <p:ph type="title"/>
          </p:nvPr>
        </p:nvSpPr>
        <p:spPr>
          <a:xfrm>
            <a:off x="718782" y="2922304"/>
            <a:ext cx="10972800" cy="680705"/>
          </a:xfrm>
        </p:spPr>
        <p:txBody>
          <a:bodyPr/>
          <a:lstStyle/>
          <a:p>
            <a:r>
              <a:rPr lang="en-GB" sz="4800" dirty="0">
                <a:solidFill>
                  <a:srgbClr val="FF0000"/>
                </a:solidFill>
              </a:rPr>
              <a:t>Stage 4: keeping warm</a:t>
            </a:r>
            <a:endParaRPr lang="en-GB" sz="4800" u="sng" dirty="0">
              <a:solidFill>
                <a:srgbClr val="FF0000"/>
              </a:solidFill>
            </a:endParaRPr>
          </a:p>
        </p:txBody>
      </p:sp>
      <p:sp>
        <p:nvSpPr>
          <p:cNvPr id="3" name="TextBox 2">
            <a:extLst>
              <a:ext uri="{FF2B5EF4-FFF2-40B4-BE49-F238E27FC236}">
                <a16:creationId xmlns:a16="http://schemas.microsoft.com/office/drawing/2014/main" id="{4BBD3FFA-975B-4ACC-8A1D-09356EB8E9EE}"/>
              </a:ext>
            </a:extLst>
          </p:cNvPr>
          <p:cNvSpPr txBox="1"/>
          <p:nvPr/>
        </p:nvSpPr>
        <p:spPr>
          <a:xfrm>
            <a:off x="718782" y="4312693"/>
            <a:ext cx="9749051" cy="433553"/>
          </a:xfrm>
          <a:prstGeom prst="rect">
            <a:avLst/>
          </a:prstGeom>
          <a:noFill/>
        </p:spPr>
        <p:txBody>
          <a:bodyPr wrap="square" lIns="108000" tIns="108000" rIns="108000" bIns="108000" rtlCol="0">
            <a:spAutoFit/>
          </a:bodyPr>
          <a:lstStyle/>
          <a:p>
            <a:r>
              <a:rPr lang="en-GB" sz="1400" i="1" dirty="0"/>
              <a:t>The endorphins are wearing off…… </a:t>
            </a:r>
            <a:r>
              <a:rPr lang="en-GB" sz="1400" i="1" dirty="0" err="1"/>
              <a:t>its</a:t>
            </a:r>
            <a:r>
              <a:rPr lang="en-GB" sz="1400" i="1" dirty="0"/>
              <a:t> all been terribly exciting but now my teeth are starting to chatter!</a:t>
            </a:r>
          </a:p>
        </p:txBody>
      </p:sp>
    </p:spTree>
    <p:extLst>
      <p:ext uri="{BB962C8B-B14F-4D97-AF65-F5344CB8AC3E}">
        <p14:creationId xmlns:p14="http://schemas.microsoft.com/office/powerpoint/2010/main" val="2732652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202D6E-DBF9-4DA4-B6F0-76107231130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90669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 y="0"/>
            <a:ext cx="12192000" cy="6858000"/>
          </a:xfrm>
          <a:prstGeom prst="rect">
            <a:avLst/>
          </a:prstGeom>
          <a:solidFill>
            <a:srgbClr val="FA0025"/>
          </a:solidFill>
        </p:spPr>
        <p:style>
          <a:lnRef idx="1">
            <a:schemeClr val="accent1"/>
          </a:lnRef>
          <a:fillRef idx="3">
            <a:schemeClr val="accent1"/>
          </a:fillRef>
          <a:effectRef idx="2">
            <a:schemeClr val="accent1"/>
          </a:effectRef>
          <a:fontRef idx="minor">
            <a:schemeClr val="lt1"/>
          </a:fontRef>
        </p:style>
        <p:txBody>
          <a:bodyPr lIns="91433" tIns="45717" rIns="91433" bIns="45717" anchor="ctr"/>
          <a:lstStyle/>
          <a:p>
            <a:pPr algn="ctr" defTabSz="609451" fontAlgn="base">
              <a:spcBef>
                <a:spcPct val="0"/>
              </a:spcBef>
              <a:spcAft>
                <a:spcPct val="0"/>
              </a:spcAft>
              <a:defRPr/>
            </a:pPr>
            <a:endParaRPr lang="en-US">
              <a:solidFill>
                <a:srgbClr val="770226"/>
              </a:solidFill>
            </a:endParaRPr>
          </a:p>
        </p:txBody>
      </p:sp>
      <p:sp>
        <p:nvSpPr>
          <p:cNvPr id="11" name="Oval 10"/>
          <p:cNvSpPr/>
          <p:nvPr/>
        </p:nvSpPr>
        <p:spPr>
          <a:xfrm>
            <a:off x="1744033" y="1301209"/>
            <a:ext cx="3526255" cy="352533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013" fontAlgn="base">
              <a:spcBef>
                <a:spcPct val="0"/>
              </a:spcBef>
              <a:spcAft>
                <a:spcPct val="0"/>
              </a:spcAft>
            </a:pPr>
            <a:r>
              <a:rPr lang="en-US" dirty="0">
                <a:solidFill>
                  <a:prstClr val="white"/>
                </a:solidFill>
              </a:rPr>
              <a:t>v</a:t>
            </a:r>
          </a:p>
        </p:txBody>
      </p:sp>
      <p:sp>
        <p:nvSpPr>
          <p:cNvPr id="12" name="Oval 11"/>
          <p:cNvSpPr/>
          <p:nvPr/>
        </p:nvSpPr>
        <p:spPr>
          <a:xfrm>
            <a:off x="4819300" y="4406372"/>
            <a:ext cx="1796133" cy="17956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013" fontAlgn="base">
              <a:spcBef>
                <a:spcPct val="0"/>
              </a:spcBef>
              <a:spcAft>
                <a:spcPct val="0"/>
              </a:spcAft>
            </a:pPr>
            <a:r>
              <a:rPr lang="en-US" dirty="0">
                <a:solidFill>
                  <a:prstClr val="white"/>
                </a:solidFill>
              </a:rPr>
              <a:t>v</a:t>
            </a:r>
          </a:p>
        </p:txBody>
      </p:sp>
      <p:sp>
        <p:nvSpPr>
          <p:cNvPr id="13" name="TextBox 7"/>
          <p:cNvSpPr txBox="1">
            <a:spLocks noChangeArrowheads="1"/>
          </p:cNvSpPr>
          <p:nvPr/>
        </p:nvSpPr>
        <p:spPr bwMode="auto">
          <a:xfrm>
            <a:off x="5270286" y="1870078"/>
            <a:ext cx="4185740" cy="1015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defTabSz="60801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60801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60801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608013" eaLnBrk="0" fontAlgn="base" hangingPunct="0">
              <a:spcBef>
                <a:spcPct val="0"/>
              </a:spcBef>
              <a:spcAft>
                <a:spcPct val="0"/>
              </a:spcAft>
              <a:defRPr sz="2400">
                <a:solidFill>
                  <a:schemeClr val="tx1"/>
                </a:solidFill>
                <a:latin typeface="Calibri" charset="0"/>
                <a:ea typeface="ＭＳ Ｐゴシック" charset="0"/>
              </a:defRPr>
            </a:lvl9pPr>
          </a:lstStyle>
          <a:p>
            <a:pPr algn="ctr" defTabSz="608013" eaLnBrk="1" fontAlgn="base" hangingPunct="1">
              <a:spcBef>
                <a:spcPct val="0"/>
              </a:spcBef>
              <a:spcAft>
                <a:spcPct val="0"/>
              </a:spcAft>
            </a:pPr>
            <a:r>
              <a:rPr lang="en-US" sz="6000" b="1">
                <a:solidFill>
                  <a:prstClr val="white"/>
                </a:solidFill>
                <a:latin typeface="BHF Beats Bold" charset="0"/>
                <a:cs typeface="BHF Beats Bold" charset="0"/>
              </a:rPr>
              <a:t>7,400,000</a:t>
            </a:r>
          </a:p>
        </p:txBody>
      </p:sp>
      <p:sp>
        <p:nvSpPr>
          <p:cNvPr id="14" name="TextBox 24"/>
          <p:cNvSpPr txBox="1">
            <a:spLocks noChangeArrowheads="1"/>
          </p:cNvSpPr>
          <p:nvPr/>
        </p:nvSpPr>
        <p:spPr bwMode="auto">
          <a:xfrm>
            <a:off x="5270286" y="3063878"/>
            <a:ext cx="4185740" cy="140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defTabSz="60801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60801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60801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608013" eaLnBrk="0" fontAlgn="base" hangingPunct="0">
              <a:spcBef>
                <a:spcPct val="0"/>
              </a:spcBef>
              <a:spcAft>
                <a:spcPct val="0"/>
              </a:spcAft>
              <a:defRPr sz="2400">
                <a:solidFill>
                  <a:schemeClr val="tx1"/>
                </a:solidFill>
                <a:latin typeface="Calibri" charset="0"/>
                <a:ea typeface="ＭＳ Ｐゴシック" charset="0"/>
              </a:defRPr>
            </a:lvl9pPr>
          </a:lstStyle>
          <a:p>
            <a:pPr algn="ctr" defTabSz="608013" eaLnBrk="1" fontAlgn="base" hangingPunct="1">
              <a:lnSpc>
                <a:spcPct val="70000"/>
              </a:lnSpc>
              <a:spcBef>
                <a:spcPct val="0"/>
              </a:spcBef>
              <a:spcAft>
                <a:spcPct val="0"/>
              </a:spcAft>
            </a:pPr>
            <a:r>
              <a:rPr lang="en-GB" baseline="30000" dirty="0">
                <a:solidFill>
                  <a:srgbClr val="FFFFFF"/>
                </a:solidFill>
                <a:latin typeface="F37 Ginger Light" charset="0"/>
                <a:cs typeface="F37 Ginger Light" charset="0"/>
              </a:rPr>
              <a:t>million people are</a:t>
            </a:r>
            <a:r>
              <a:rPr lang="en-GB" dirty="0">
                <a:solidFill>
                  <a:srgbClr val="FFFFFF"/>
                </a:solidFill>
                <a:latin typeface="F37 Ginger Light" charset="0"/>
                <a:cs typeface="F37 Ginger Light" charset="0"/>
              </a:rPr>
              <a:t> </a:t>
            </a:r>
            <a:r>
              <a:rPr lang="en-GB" baseline="30000" dirty="0">
                <a:solidFill>
                  <a:srgbClr val="FFFFFF"/>
                </a:solidFill>
                <a:latin typeface="F37 Ginger Light" charset="0"/>
                <a:cs typeface="F37 Ginger Light" charset="0"/>
              </a:rPr>
              <a:t>living with heart and circulatory</a:t>
            </a:r>
            <a:r>
              <a:rPr lang="en-GB" dirty="0">
                <a:solidFill>
                  <a:srgbClr val="FFFFFF"/>
                </a:solidFill>
                <a:latin typeface="F37 Ginger Light" charset="0"/>
                <a:cs typeface="F37 Ginger Light" charset="0"/>
              </a:rPr>
              <a:t> </a:t>
            </a:r>
            <a:r>
              <a:rPr lang="en-GB" baseline="30000" dirty="0">
                <a:solidFill>
                  <a:srgbClr val="FFFFFF"/>
                </a:solidFill>
                <a:latin typeface="F37 Ginger Light" charset="0"/>
                <a:cs typeface="F37 Ginger Light" charset="0"/>
              </a:rPr>
              <a:t>diseases in the UK today – that’s</a:t>
            </a:r>
            <a:r>
              <a:rPr lang="en-GB" dirty="0">
                <a:solidFill>
                  <a:srgbClr val="FFFFFF"/>
                </a:solidFill>
                <a:latin typeface="F37 Ginger Light" charset="0"/>
                <a:cs typeface="F37 Ginger Light" charset="0"/>
              </a:rPr>
              <a:t> </a:t>
            </a:r>
            <a:r>
              <a:rPr lang="en-GB" baseline="30000" dirty="0">
                <a:solidFill>
                  <a:srgbClr val="FFFFFF"/>
                </a:solidFill>
                <a:latin typeface="F37 Ginger Light" charset="0"/>
                <a:cs typeface="F37 Ginger Light" charset="0"/>
              </a:rPr>
              <a:t>more than</a:t>
            </a:r>
            <a:r>
              <a:rPr lang="en-GB" dirty="0">
                <a:solidFill>
                  <a:srgbClr val="FFFFFF"/>
                </a:solidFill>
                <a:latin typeface="F37 Ginger Light" charset="0"/>
                <a:cs typeface="F37 Ginger Light" charset="0"/>
              </a:rPr>
              <a:t> </a:t>
            </a:r>
            <a:r>
              <a:rPr lang="en-GB" baseline="30000" dirty="0">
                <a:solidFill>
                  <a:srgbClr val="FFFFFF"/>
                </a:solidFill>
                <a:latin typeface="F37 Ginger Light" charset="0"/>
                <a:cs typeface="F37 Ginger Light" charset="0"/>
              </a:rPr>
              <a:t>double the number</a:t>
            </a:r>
            <a:r>
              <a:rPr lang="en-GB" dirty="0">
                <a:solidFill>
                  <a:srgbClr val="FFFFFF"/>
                </a:solidFill>
                <a:latin typeface="F37 Ginger Light" charset="0"/>
                <a:cs typeface="F37 Ginger Light" charset="0"/>
              </a:rPr>
              <a:t> </a:t>
            </a:r>
            <a:r>
              <a:rPr lang="en-GB" baseline="30000" dirty="0">
                <a:solidFill>
                  <a:srgbClr val="FFFFFF"/>
                </a:solidFill>
                <a:latin typeface="F37 Ginger Light" charset="0"/>
                <a:cs typeface="F37 Ginger Light" charset="0"/>
              </a:rPr>
              <a:t>of people living with cancer</a:t>
            </a:r>
            <a:r>
              <a:rPr lang="en-GB" dirty="0">
                <a:solidFill>
                  <a:srgbClr val="FFFFFF"/>
                </a:solidFill>
                <a:latin typeface="F37 Ginger Light" charset="0"/>
                <a:cs typeface="F37 Ginger Light" charset="0"/>
              </a:rPr>
              <a:t> </a:t>
            </a:r>
            <a:r>
              <a:rPr lang="en-GB" baseline="30000" dirty="0">
                <a:solidFill>
                  <a:srgbClr val="FFFFFF"/>
                </a:solidFill>
                <a:latin typeface="F37 Ginger Light" charset="0"/>
                <a:cs typeface="F37 Ginger Light" charset="0"/>
              </a:rPr>
              <a:t>and Alzheimer’s disease</a:t>
            </a:r>
            <a:r>
              <a:rPr lang="en-GB" dirty="0">
                <a:solidFill>
                  <a:srgbClr val="FFFFFF"/>
                </a:solidFill>
                <a:latin typeface="F37 Ginger Light" charset="0"/>
                <a:cs typeface="F37 Ginger Light" charset="0"/>
              </a:rPr>
              <a:t> </a:t>
            </a:r>
            <a:r>
              <a:rPr lang="en-GB" baseline="30000" dirty="0">
                <a:solidFill>
                  <a:srgbClr val="FFFFFF"/>
                </a:solidFill>
                <a:latin typeface="F37 Ginger Light" charset="0"/>
                <a:cs typeface="F37 Ginger Light" charset="0"/>
              </a:rPr>
              <a:t>combined</a:t>
            </a:r>
            <a:endParaRPr lang="en-US" dirty="0">
              <a:solidFill>
                <a:srgbClr val="FFFFFF"/>
              </a:solidFill>
              <a:latin typeface="F37 Ginger Light" charset="0"/>
              <a:cs typeface="F37 Ginger Light" charset="0"/>
            </a:endParaRPr>
          </a:p>
        </p:txBody>
      </p:sp>
      <p:sp>
        <p:nvSpPr>
          <p:cNvPr id="15" name="TextBox 25"/>
          <p:cNvSpPr txBox="1">
            <a:spLocks noChangeArrowheads="1"/>
          </p:cNvSpPr>
          <p:nvPr/>
        </p:nvSpPr>
        <p:spPr bwMode="auto">
          <a:xfrm>
            <a:off x="2053174" y="2155825"/>
            <a:ext cx="2855068" cy="707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defTabSz="60801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60801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60801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608013" eaLnBrk="0" fontAlgn="base" hangingPunct="0">
              <a:spcBef>
                <a:spcPct val="0"/>
              </a:spcBef>
              <a:spcAft>
                <a:spcPct val="0"/>
              </a:spcAft>
              <a:defRPr sz="2400">
                <a:solidFill>
                  <a:schemeClr val="tx1"/>
                </a:solidFill>
                <a:latin typeface="Calibri" charset="0"/>
                <a:ea typeface="ＭＳ Ｐゴシック" charset="0"/>
              </a:defRPr>
            </a:lvl9pPr>
          </a:lstStyle>
          <a:p>
            <a:pPr algn="ctr" defTabSz="608013" eaLnBrk="1" fontAlgn="base" hangingPunct="1">
              <a:spcBef>
                <a:spcPct val="0"/>
              </a:spcBef>
              <a:spcAft>
                <a:spcPct val="0"/>
              </a:spcAft>
            </a:pPr>
            <a:r>
              <a:rPr lang="en-US" sz="4000" b="1">
                <a:solidFill>
                  <a:srgbClr val="FA0025"/>
                </a:solidFill>
                <a:latin typeface="BHF Beats Bold" charset="0"/>
                <a:cs typeface="BHF Beats Bold" charset="0"/>
              </a:rPr>
              <a:t>We want</a:t>
            </a:r>
          </a:p>
        </p:txBody>
      </p:sp>
      <p:sp>
        <p:nvSpPr>
          <p:cNvPr id="16" name="TextBox 26"/>
          <p:cNvSpPr txBox="1">
            <a:spLocks noChangeArrowheads="1"/>
          </p:cNvSpPr>
          <p:nvPr/>
        </p:nvSpPr>
        <p:spPr bwMode="auto">
          <a:xfrm>
            <a:off x="2134156" y="2884492"/>
            <a:ext cx="2723272" cy="95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defTabSz="60801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60801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60801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608013" eaLnBrk="0" fontAlgn="base" hangingPunct="0">
              <a:spcBef>
                <a:spcPct val="0"/>
              </a:spcBef>
              <a:spcAft>
                <a:spcPct val="0"/>
              </a:spcAft>
              <a:defRPr sz="2400">
                <a:solidFill>
                  <a:schemeClr val="tx1"/>
                </a:solidFill>
                <a:latin typeface="Calibri" charset="0"/>
                <a:ea typeface="ＭＳ Ｐゴシック" charset="0"/>
              </a:defRPr>
            </a:lvl9pPr>
          </a:lstStyle>
          <a:p>
            <a:pPr algn="ctr" defTabSz="608013" eaLnBrk="1" fontAlgn="base" hangingPunct="1">
              <a:spcBef>
                <a:spcPct val="0"/>
              </a:spcBef>
              <a:spcAft>
                <a:spcPct val="0"/>
              </a:spcAft>
            </a:pPr>
            <a:r>
              <a:rPr lang="en-GB" sz="2800" baseline="30000">
                <a:solidFill>
                  <a:srgbClr val="FA0025"/>
                </a:solidFill>
                <a:latin typeface="F37 Ginger Light" charset="0"/>
                <a:cs typeface="F37 Ginger Light" charset="0"/>
              </a:rPr>
              <a:t>better ways to identify people at risk and help people avoid disease</a:t>
            </a:r>
          </a:p>
        </p:txBody>
      </p:sp>
      <p:sp>
        <p:nvSpPr>
          <p:cNvPr id="17" name="Oval 16"/>
          <p:cNvSpPr/>
          <p:nvPr/>
        </p:nvSpPr>
        <p:spPr>
          <a:xfrm>
            <a:off x="4809137" y="812375"/>
            <a:ext cx="5098926" cy="5097594"/>
          </a:xfrm>
          <a:prstGeom prst="ellipse">
            <a:avLst/>
          </a:prstGeom>
          <a:noFill/>
          <a:ln w="5715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013" fontAlgn="base">
              <a:spcBef>
                <a:spcPct val="0"/>
              </a:spcBef>
              <a:spcAft>
                <a:spcPct val="0"/>
              </a:spcAft>
            </a:pPr>
            <a:endParaRPr lang="en-US" dirty="0">
              <a:solidFill>
                <a:prstClr val="white"/>
              </a:solidFill>
            </a:endParaRPr>
          </a:p>
        </p:txBody>
      </p:sp>
      <p:pic>
        <p:nvPicPr>
          <p:cNvPr id="18" name="Picture 6" descr="Bits-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6570" y="4652646"/>
            <a:ext cx="1370369" cy="1389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591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3F151AC-48E3-40B3-B4A6-C2E5E24CFABE}"/>
              </a:ext>
            </a:extLst>
          </p:cNvPr>
          <p:cNvSpPr txBox="1">
            <a:spLocks/>
          </p:cNvSpPr>
          <p:nvPr/>
        </p:nvSpPr>
        <p:spPr>
          <a:xfrm>
            <a:off x="1550894" y="2413001"/>
            <a:ext cx="9386048" cy="4525963"/>
          </a:xfrm>
          <a:prstGeom prst="rect">
            <a:avLst/>
          </a:prstGeom>
        </p:spPr>
        <p:txBody>
          <a:bodyPr/>
          <a:lstStyle>
            <a:lvl1pPr marL="304792" indent="-304792" algn="l" defTabSz="1219170" rtl="0" eaLnBrk="1" latinLnBrk="0" hangingPunct="1">
              <a:lnSpc>
                <a:spcPct val="90000"/>
              </a:lnSpc>
              <a:spcBef>
                <a:spcPts val="1333"/>
              </a:spcBef>
              <a:buFont typeface="F37Ginger-Light"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F37Ginger-Light"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F37Ginger-Light"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F37Ginger-Light" panose="020B0604020202020204" pitchFamily="34" charset="0"/>
              <a:buChar char="•"/>
              <a:defRPr sz="2400" kern="1200">
                <a:solidFill>
                  <a:schemeClr val="tx1"/>
                </a:solidFill>
                <a:latin typeface="+mn-lt"/>
                <a:ea typeface="+mn-ea"/>
                <a:cs typeface="+mn-cs"/>
              </a:defRPr>
            </a:lvl9pPr>
          </a:lstStyle>
          <a:p>
            <a:pPr marL="0" indent="0" algn="ctr">
              <a:buFont typeface="F37Ginger-Light" panose="020B0604020202020204" pitchFamily="34" charset="0"/>
              <a:buNone/>
            </a:pPr>
            <a:endParaRPr lang="en-GB" sz="4000"/>
          </a:p>
        </p:txBody>
      </p:sp>
      <p:pic>
        <p:nvPicPr>
          <p:cNvPr id="7" name="Picture 1" descr="Startegy graphic-01.png">
            <a:extLst>
              <a:ext uri="{FF2B5EF4-FFF2-40B4-BE49-F238E27FC236}">
                <a16:creationId xmlns:a16="http://schemas.microsoft.com/office/drawing/2014/main" id="{B20BD31F-E345-43E3-87DD-90F3A8B91D4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7048" y="-311816"/>
            <a:ext cx="6937903" cy="748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347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BD7DD6-062D-4C4E-A78C-CA2437C18AA7}"/>
              </a:ext>
            </a:extLst>
          </p:cNvPr>
          <p:cNvPicPr>
            <a:picLocks noChangeAspect="1"/>
          </p:cNvPicPr>
          <p:nvPr/>
        </p:nvPicPr>
        <p:blipFill rotWithShape="1">
          <a:blip r:embed="rId3"/>
          <a:srcRect r="23200"/>
          <a:stretch/>
        </p:blipFill>
        <p:spPr>
          <a:xfrm>
            <a:off x="0" y="0"/>
            <a:ext cx="12192000" cy="6858000"/>
          </a:xfrm>
          <a:prstGeom prst="rect">
            <a:avLst/>
          </a:prstGeom>
        </p:spPr>
      </p:pic>
    </p:spTree>
    <p:extLst>
      <p:ext uri="{BB962C8B-B14F-4D97-AF65-F5344CB8AC3E}">
        <p14:creationId xmlns:p14="http://schemas.microsoft.com/office/powerpoint/2010/main" val="2691832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5948-BACC-4E3B-9E06-0EC5BB47B116}"/>
              </a:ext>
            </a:extLst>
          </p:cNvPr>
          <p:cNvSpPr>
            <a:spLocks noGrp="1"/>
          </p:cNvSpPr>
          <p:nvPr>
            <p:ph type="title"/>
          </p:nvPr>
        </p:nvSpPr>
        <p:spPr>
          <a:xfrm>
            <a:off x="718782" y="2922304"/>
            <a:ext cx="10972800" cy="680705"/>
          </a:xfrm>
        </p:spPr>
        <p:txBody>
          <a:bodyPr/>
          <a:lstStyle/>
          <a:p>
            <a:r>
              <a:rPr lang="en-GB" sz="4800" dirty="0">
                <a:solidFill>
                  <a:srgbClr val="FF0000"/>
                </a:solidFill>
              </a:rPr>
              <a:t>Stage 1: why on earth am I doing this?</a:t>
            </a:r>
          </a:p>
        </p:txBody>
      </p:sp>
      <p:sp>
        <p:nvSpPr>
          <p:cNvPr id="5" name="Rectangle 4">
            <a:extLst>
              <a:ext uri="{FF2B5EF4-FFF2-40B4-BE49-F238E27FC236}">
                <a16:creationId xmlns:a16="http://schemas.microsoft.com/office/drawing/2014/main" id="{7BD3D815-DB3F-4E03-8FB8-83BAAFED0698}"/>
              </a:ext>
            </a:extLst>
          </p:cNvPr>
          <p:cNvSpPr/>
          <p:nvPr/>
        </p:nvSpPr>
        <p:spPr>
          <a:xfrm>
            <a:off x="718781" y="4186367"/>
            <a:ext cx="10677099" cy="648997"/>
          </a:xfrm>
          <a:prstGeom prst="rect">
            <a:avLst/>
          </a:prstGeom>
          <a:noFill/>
        </p:spPr>
        <p:txBody>
          <a:bodyPr wrap="square" lIns="108000" tIns="108000" rIns="108000" bIns="108000" rtlCol="0">
            <a:spAutoFit/>
          </a:bodyPr>
          <a:lstStyle/>
          <a:p>
            <a:r>
              <a:rPr lang="en-GB" sz="1400" i="1" dirty="0"/>
              <a:t>That water looks really cold, I just left a warm cosy house behind me and….hang on…… what exactly do those ducks think they are doing??</a:t>
            </a:r>
          </a:p>
        </p:txBody>
      </p:sp>
    </p:spTree>
    <p:extLst>
      <p:ext uri="{BB962C8B-B14F-4D97-AF65-F5344CB8AC3E}">
        <p14:creationId xmlns:p14="http://schemas.microsoft.com/office/powerpoint/2010/main" val="325201277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5948-BACC-4E3B-9E06-0EC5BB47B116}"/>
              </a:ext>
            </a:extLst>
          </p:cNvPr>
          <p:cNvSpPr>
            <a:spLocks noGrp="1"/>
          </p:cNvSpPr>
          <p:nvPr>
            <p:ph type="title"/>
          </p:nvPr>
        </p:nvSpPr>
        <p:spPr>
          <a:xfrm>
            <a:off x="718782" y="2922304"/>
            <a:ext cx="10972800" cy="680705"/>
          </a:xfrm>
        </p:spPr>
        <p:txBody>
          <a:bodyPr/>
          <a:lstStyle/>
          <a:p>
            <a:r>
              <a:rPr lang="en-GB" sz="4800" dirty="0">
                <a:solidFill>
                  <a:srgbClr val="FF0000"/>
                </a:solidFill>
              </a:rPr>
              <a:t>Stage 2: dipping in your toes</a:t>
            </a:r>
          </a:p>
        </p:txBody>
      </p:sp>
      <p:sp>
        <p:nvSpPr>
          <p:cNvPr id="3" name="Rectangle 2">
            <a:extLst>
              <a:ext uri="{FF2B5EF4-FFF2-40B4-BE49-F238E27FC236}">
                <a16:creationId xmlns:a16="http://schemas.microsoft.com/office/drawing/2014/main" id="{07CDDB22-5E72-410E-8264-7EE17A785A35}"/>
              </a:ext>
            </a:extLst>
          </p:cNvPr>
          <p:cNvSpPr/>
          <p:nvPr/>
        </p:nvSpPr>
        <p:spPr>
          <a:xfrm>
            <a:off x="718782" y="4255448"/>
            <a:ext cx="9380561" cy="433553"/>
          </a:xfrm>
          <a:prstGeom prst="rect">
            <a:avLst/>
          </a:prstGeom>
          <a:noFill/>
        </p:spPr>
        <p:txBody>
          <a:bodyPr wrap="square" lIns="108000" tIns="108000" rIns="108000" bIns="108000" rtlCol="0">
            <a:spAutoFit/>
          </a:bodyPr>
          <a:lstStyle/>
          <a:p>
            <a:r>
              <a:rPr lang="en-GB" sz="1400" i="1" dirty="0"/>
              <a:t>I’m right, that water is *$!@&amp;* cold……but I don’t appear to have frostbite…….yet</a:t>
            </a:r>
          </a:p>
        </p:txBody>
      </p:sp>
    </p:spTree>
    <p:extLst>
      <p:ext uri="{BB962C8B-B14F-4D97-AF65-F5344CB8AC3E}">
        <p14:creationId xmlns:p14="http://schemas.microsoft.com/office/powerpoint/2010/main" val="22279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687D60-C764-4E53-A8F8-755420D0CA4B}"/>
              </a:ext>
            </a:extLst>
          </p:cNvPr>
          <p:cNvPicPr>
            <a:picLocks noChangeAspect="1"/>
          </p:cNvPicPr>
          <p:nvPr/>
        </p:nvPicPr>
        <p:blipFill rotWithShape="1">
          <a:blip r:embed="rId3"/>
          <a:srcRect l="15638" t="2984" r="14511" b="3284"/>
          <a:stretch/>
        </p:blipFill>
        <p:spPr>
          <a:xfrm>
            <a:off x="245660" y="214952"/>
            <a:ext cx="4790364" cy="6428096"/>
          </a:xfrm>
          <a:prstGeom prst="rect">
            <a:avLst/>
          </a:prstGeom>
        </p:spPr>
      </p:pic>
      <p:sp>
        <p:nvSpPr>
          <p:cNvPr id="6" name="TextBox 5">
            <a:extLst>
              <a:ext uri="{FF2B5EF4-FFF2-40B4-BE49-F238E27FC236}">
                <a16:creationId xmlns:a16="http://schemas.microsoft.com/office/drawing/2014/main" id="{E2A4C7EF-0AF4-43B1-A4FA-25BE6CB403BC}"/>
              </a:ext>
            </a:extLst>
          </p:cNvPr>
          <p:cNvSpPr txBox="1"/>
          <p:nvPr/>
        </p:nvSpPr>
        <p:spPr>
          <a:xfrm>
            <a:off x="2756848" y="1105468"/>
            <a:ext cx="2279176" cy="1202994"/>
          </a:xfrm>
          <a:prstGeom prst="rect">
            <a:avLst/>
          </a:prstGeom>
          <a:noFill/>
        </p:spPr>
        <p:txBody>
          <a:bodyPr wrap="square" lIns="108000" tIns="108000" rIns="108000" bIns="108000" rtlCol="0">
            <a:spAutoFit/>
          </a:bodyPr>
          <a:lstStyle/>
          <a:p>
            <a:pPr algn="l">
              <a:spcAft>
                <a:spcPts val="600"/>
              </a:spcAft>
            </a:pPr>
            <a:r>
              <a:rPr lang="en-GB" sz="1600" spc="10" dirty="0"/>
              <a:t>Mapping air pollution across the UK for our campaign in late 2019</a:t>
            </a:r>
          </a:p>
        </p:txBody>
      </p:sp>
      <p:pic>
        <p:nvPicPr>
          <p:cNvPr id="7" name="Picture 6">
            <a:extLst>
              <a:ext uri="{FF2B5EF4-FFF2-40B4-BE49-F238E27FC236}">
                <a16:creationId xmlns:a16="http://schemas.microsoft.com/office/drawing/2014/main" id="{A0DE0D83-0D2F-4D9C-8146-F3DC94178EA8}"/>
              </a:ext>
            </a:extLst>
          </p:cNvPr>
          <p:cNvPicPr>
            <a:picLocks noChangeAspect="1"/>
          </p:cNvPicPr>
          <p:nvPr/>
        </p:nvPicPr>
        <p:blipFill>
          <a:blip r:embed="rId4"/>
          <a:stretch>
            <a:fillRect/>
          </a:stretch>
        </p:blipFill>
        <p:spPr>
          <a:xfrm>
            <a:off x="6096001" y="385837"/>
            <a:ext cx="4148380" cy="2897139"/>
          </a:xfrm>
          <a:prstGeom prst="rect">
            <a:avLst/>
          </a:prstGeom>
        </p:spPr>
      </p:pic>
      <p:sp>
        <p:nvSpPr>
          <p:cNvPr id="8" name="TextBox 7">
            <a:extLst>
              <a:ext uri="{FF2B5EF4-FFF2-40B4-BE49-F238E27FC236}">
                <a16:creationId xmlns:a16="http://schemas.microsoft.com/office/drawing/2014/main" id="{75F23873-4187-45D4-8CF2-3497C4BB2CC2}"/>
              </a:ext>
            </a:extLst>
          </p:cNvPr>
          <p:cNvSpPr txBox="1"/>
          <p:nvPr/>
        </p:nvSpPr>
        <p:spPr>
          <a:xfrm>
            <a:off x="8648902" y="297936"/>
            <a:ext cx="2279176" cy="956773"/>
          </a:xfrm>
          <a:prstGeom prst="rect">
            <a:avLst/>
          </a:prstGeom>
          <a:noFill/>
        </p:spPr>
        <p:txBody>
          <a:bodyPr wrap="square" lIns="108000" tIns="108000" rIns="108000" bIns="108000" rtlCol="0">
            <a:spAutoFit/>
          </a:bodyPr>
          <a:lstStyle/>
          <a:p>
            <a:pPr algn="l">
              <a:spcAft>
                <a:spcPts val="600"/>
              </a:spcAft>
            </a:pPr>
            <a:r>
              <a:rPr lang="en-GB" sz="1600" spc="10" dirty="0"/>
              <a:t>Understanding childhood obesity trends</a:t>
            </a:r>
          </a:p>
        </p:txBody>
      </p:sp>
      <p:pic>
        <p:nvPicPr>
          <p:cNvPr id="10" name="Picture 9">
            <a:extLst>
              <a:ext uri="{FF2B5EF4-FFF2-40B4-BE49-F238E27FC236}">
                <a16:creationId xmlns:a16="http://schemas.microsoft.com/office/drawing/2014/main" id="{97E1B815-BCDB-439D-8A0B-6EDFDF84E27A}"/>
              </a:ext>
            </a:extLst>
          </p:cNvPr>
          <p:cNvPicPr>
            <a:picLocks noChangeAspect="1"/>
          </p:cNvPicPr>
          <p:nvPr/>
        </p:nvPicPr>
        <p:blipFill>
          <a:blip r:embed="rId5"/>
          <a:stretch>
            <a:fillRect/>
          </a:stretch>
        </p:blipFill>
        <p:spPr>
          <a:xfrm>
            <a:off x="6096000" y="3429000"/>
            <a:ext cx="3446701" cy="3446701"/>
          </a:xfrm>
          <a:prstGeom prst="rect">
            <a:avLst/>
          </a:prstGeom>
        </p:spPr>
      </p:pic>
      <p:sp>
        <p:nvSpPr>
          <p:cNvPr id="11" name="TextBox 10">
            <a:extLst>
              <a:ext uri="{FF2B5EF4-FFF2-40B4-BE49-F238E27FC236}">
                <a16:creationId xmlns:a16="http://schemas.microsoft.com/office/drawing/2014/main" id="{8C0645D4-C5E1-4E79-8E43-2385F00F86AD}"/>
              </a:ext>
            </a:extLst>
          </p:cNvPr>
          <p:cNvSpPr txBox="1"/>
          <p:nvPr/>
        </p:nvSpPr>
        <p:spPr>
          <a:xfrm>
            <a:off x="9330827" y="3575025"/>
            <a:ext cx="2279176" cy="710552"/>
          </a:xfrm>
          <a:prstGeom prst="rect">
            <a:avLst/>
          </a:prstGeom>
          <a:noFill/>
        </p:spPr>
        <p:txBody>
          <a:bodyPr wrap="square" lIns="108000" tIns="108000" rIns="108000" bIns="108000" rtlCol="0">
            <a:spAutoFit/>
          </a:bodyPr>
          <a:lstStyle/>
          <a:p>
            <a:pPr algn="l">
              <a:spcAft>
                <a:spcPts val="600"/>
              </a:spcAft>
            </a:pPr>
            <a:r>
              <a:rPr lang="en-GB" sz="1600" spc="10" dirty="0" err="1"/>
              <a:t>Errr</a:t>
            </a:r>
            <a:r>
              <a:rPr lang="en-GB" sz="1600" spc="10" dirty="0"/>
              <a:t>….mucking about with GIFs of ASDRs</a:t>
            </a:r>
          </a:p>
        </p:txBody>
      </p:sp>
    </p:spTree>
    <p:extLst>
      <p:ext uri="{BB962C8B-B14F-4D97-AF65-F5344CB8AC3E}">
        <p14:creationId xmlns:p14="http://schemas.microsoft.com/office/powerpoint/2010/main" val="347008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C5948-BACC-4E3B-9E06-0EC5BB47B116}"/>
              </a:ext>
            </a:extLst>
          </p:cNvPr>
          <p:cNvSpPr>
            <a:spLocks noGrp="1"/>
          </p:cNvSpPr>
          <p:nvPr>
            <p:ph type="title"/>
          </p:nvPr>
        </p:nvSpPr>
        <p:spPr>
          <a:xfrm>
            <a:off x="718782" y="2922304"/>
            <a:ext cx="10972800" cy="680705"/>
          </a:xfrm>
        </p:spPr>
        <p:txBody>
          <a:bodyPr/>
          <a:lstStyle/>
          <a:p>
            <a:r>
              <a:rPr lang="en-GB" sz="4800" dirty="0">
                <a:solidFill>
                  <a:srgbClr val="FF0000"/>
                </a:solidFill>
              </a:rPr>
              <a:t>Stage 3: shoulders under, </a:t>
            </a:r>
            <a:r>
              <a:rPr lang="en-GB" sz="4800" u="sng" dirty="0">
                <a:solidFill>
                  <a:srgbClr val="FF0000"/>
                </a:solidFill>
              </a:rPr>
              <a:t>get moving</a:t>
            </a:r>
          </a:p>
        </p:txBody>
      </p:sp>
      <p:sp>
        <p:nvSpPr>
          <p:cNvPr id="3" name="Rectangle 2">
            <a:extLst>
              <a:ext uri="{FF2B5EF4-FFF2-40B4-BE49-F238E27FC236}">
                <a16:creationId xmlns:a16="http://schemas.microsoft.com/office/drawing/2014/main" id="{82797273-F0BA-4D01-8253-6445386308A7}"/>
              </a:ext>
            </a:extLst>
          </p:cNvPr>
          <p:cNvSpPr/>
          <p:nvPr/>
        </p:nvSpPr>
        <p:spPr>
          <a:xfrm>
            <a:off x="718782" y="4269096"/>
            <a:ext cx="9639869" cy="461665"/>
          </a:xfrm>
          <a:prstGeom prst="rect">
            <a:avLst/>
          </a:prstGeom>
          <a:noFill/>
        </p:spPr>
        <p:txBody>
          <a:bodyPr wrap="square" lIns="108000" tIns="108000" rIns="108000" bIns="108000" rtlCol="0">
            <a:spAutoFit/>
          </a:bodyPr>
          <a:lstStyle/>
          <a:p>
            <a:r>
              <a:rPr lang="en-GB" sz="1400" i="1" dirty="0"/>
              <a:t>If I keep moving I’m far less likely to die…….….right?</a:t>
            </a:r>
          </a:p>
        </p:txBody>
      </p:sp>
    </p:spTree>
    <p:extLst>
      <p:ext uri="{BB962C8B-B14F-4D97-AF65-F5344CB8AC3E}">
        <p14:creationId xmlns:p14="http://schemas.microsoft.com/office/powerpoint/2010/main" val="4103294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043"/>
          <a:stretch/>
        </p:blipFill>
        <p:spPr>
          <a:xfrm>
            <a:off x="0" y="0"/>
            <a:ext cx="8188265" cy="5964833"/>
          </a:xfrm>
          <a:prstGeom prst="rect">
            <a:avLst/>
          </a:prstGeom>
        </p:spPr>
      </p:pic>
      <p:sp>
        <p:nvSpPr>
          <p:cNvPr id="4" name="Rectangle 3"/>
          <p:cNvSpPr/>
          <p:nvPr/>
        </p:nvSpPr>
        <p:spPr>
          <a:xfrm>
            <a:off x="6781800" y="0"/>
            <a:ext cx="5410200" cy="69847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a:t>
            </a:r>
          </a:p>
        </p:txBody>
      </p:sp>
      <p:pic>
        <p:nvPicPr>
          <p:cNvPr id="75778" name="Picture 4"/>
          <p:cNvPicPr>
            <a:picLocks noChangeAspect="1"/>
          </p:cNvPicPr>
          <p:nvPr/>
        </p:nvPicPr>
        <p:blipFill>
          <a:blip r:embed="rId4">
            <a:extLst>
              <a:ext uri="{28A0092B-C50C-407E-A947-70E740481C1C}">
                <a14:useLocalDpi xmlns:a14="http://schemas.microsoft.com/office/drawing/2010/main" val="0"/>
              </a:ext>
            </a:extLst>
          </a:blip>
          <a:srcRect l="35493" b="9438"/>
          <a:stretch>
            <a:fillRect/>
          </a:stretch>
        </p:blipFill>
        <p:spPr bwMode="auto">
          <a:xfrm flipH="1">
            <a:off x="-12703" y="4724400"/>
            <a:ext cx="12346028" cy="231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ext Placeholder 1"/>
          <p:cNvSpPr txBox="1">
            <a:spLocks/>
          </p:cNvSpPr>
          <p:nvPr/>
        </p:nvSpPr>
        <p:spPr bwMode="auto">
          <a:xfrm>
            <a:off x="531951" y="5576888"/>
            <a:ext cx="10816867"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defTabSz="608013" eaLnBrk="0" fontAlgn="base" hangingPunct="0">
              <a:spcBef>
                <a:spcPct val="0"/>
              </a:spcBef>
              <a:spcAft>
                <a:spcPct val="0"/>
              </a:spcAft>
              <a:defRPr sz="2400">
                <a:solidFill>
                  <a:schemeClr val="tx1"/>
                </a:solidFill>
                <a:latin typeface="Calibri" charset="0"/>
                <a:ea typeface="ＭＳ Ｐゴシック" charset="0"/>
              </a:defRPr>
            </a:lvl6pPr>
            <a:lvl7pPr marL="2971800" indent="-228600" defTabSz="608013" eaLnBrk="0" fontAlgn="base" hangingPunct="0">
              <a:spcBef>
                <a:spcPct val="0"/>
              </a:spcBef>
              <a:spcAft>
                <a:spcPct val="0"/>
              </a:spcAft>
              <a:defRPr sz="2400">
                <a:solidFill>
                  <a:schemeClr val="tx1"/>
                </a:solidFill>
                <a:latin typeface="Calibri" charset="0"/>
                <a:ea typeface="ＭＳ Ｐゴシック" charset="0"/>
              </a:defRPr>
            </a:lvl7pPr>
            <a:lvl8pPr marL="3429000" indent="-228600" defTabSz="608013" eaLnBrk="0" fontAlgn="base" hangingPunct="0">
              <a:spcBef>
                <a:spcPct val="0"/>
              </a:spcBef>
              <a:spcAft>
                <a:spcPct val="0"/>
              </a:spcAft>
              <a:defRPr sz="2400">
                <a:solidFill>
                  <a:schemeClr val="tx1"/>
                </a:solidFill>
                <a:latin typeface="Calibri" charset="0"/>
                <a:ea typeface="ＭＳ Ｐゴシック" charset="0"/>
              </a:defRPr>
            </a:lvl8pPr>
            <a:lvl9pPr marL="3886200" indent="-228600" defTabSz="608013" eaLnBrk="0" fontAlgn="base" hangingPunct="0">
              <a:spcBef>
                <a:spcPct val="0"/>
              </a:spcBef>
              <a:spcAft>
                <a:spcPct val="0"/>
              </a:spcAft>
              <a:defRPr sz="2400">
                <a:solidFill>
                  <a:schemeClr val="tx1"/>
                </a:solidFill>
                <a:latin typeface="Calibri" charset="0"/>
                <a:ea typeface="ＭＳ Ｐゴシック" charset="0"/>
              </a:defRPr>
            </a:lvl9pPr>
          </a:lstStyle>
          <a:p>
            <a:pPr defTabSz="608013" eaLnBrk="1" fontAlgn="base" hangingPunct="1">
              <a:spcBef>
                <a:spcPct val="20000"/>
              </a:spcBef>
              <a:spcAft>
                <a:spcPct val="0"/>
              </a:spcAft>
              <a:buFont typeface="Arial" charset="0"/>
              <a:buNone/>
            </a:pPr>
            <a:r>
              <a:rPr lang="en-GB" sz="6500" b="1">
                <a:solidFill>
                  <a:prstClr val="white"/>
                </a:solidFill>
                <a:latin typeface="BHF Beats Bold" charset="0"/>
                <a:cs typeface="BHF Beats Regular" charset="0"/>
              </a:rPr>
              <a:t>The Circuit</a:t>
            </a:r>
          </a:p>
        </p:txBody>
      </p:sp>
      <p:pic>
        <p:nvPicPr>
          <p:cNvPr id="7" name="Picture 5" descr="C:\Users\fergusonk\AppData\Local\Microsoft\Windows\Temporary Internet Files\Content.Outlook\3Z39EVCK\The Circuit logo.png"/>
          <p:cNvPicPr>
            <a:picLocks noChangeAspect="1" noChangeArrowheads="1"/>
          </p:cNvPicPr>
          <p:nvPr/>
        </p:nvPicPr>
        <p:blipFill rotWithShape="1">
          <a:blip r:embed="rId5">
            <a:extLst>
              <a:ext uri="{28A0092B-C50C-407E-A947-70E740481C1C}">
                <a14:useLocalDpi xmlns:a14="http://schemas.microsoft.com/office/drawing/2010/main" val="0"/>
              </a:ext>
            </a:extLst>
          </a:blip>
          <a:srcRect l="7149" t="9418" r="11976" b="22677"/>
          <a:stretch/>
        </p:blipFill>
        <p:spPr bwMode="auto">
          <a:xfrm>
            <a:off x="7200649" y="3074612"/>
            <a:ext cx="4574092" cy="23037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004"/>
          <p:cNvPicPr>
            <a:picLocks noChangeAspect="1" noChangeArrowheads="1"/>
          </p:cNvPicPr>
          <p:nvPr/>
        </p:nvPicPr>
        <p:blipFill rotWithShape="1">
          <a:blip r:embed="rId6">
            <a:extLst>
              <a:ext uri="{28A0092B-C50C-407E-A947-70E740481C1C}">
                <a14:useLocalDpi xmlns:a14="http://schemas.microsoft.com/office/drawing/2010/main" val="0"/>
              </a:ext>
            </a:extLst>
          </a:blip>
          <a:srcRect l="23195" r="26145" b="18761"/>
          <a:stretch/>
        </p:blipFill>
        <p:spPr bwMode="auto">
          <a:xfrm>
            <a:off x="9594552" y="579275"/>
            <a:ext cx="1748308" cy="247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9238729"/>
      </p:ext>
    </p:extLst>
  </p:cSld>
  <p:clrMapOvr>
    <a:masterClrMapping/>
  </p:clrMapOvr>
</p:sld>
</file>

<file path=ppt/theme/theme1.xml><?xml version="1.0" encoding="utf-8"?>
<a:theme xmlns:a="http://schemas.openxmlformats.org/drawingml/2006/main" name="BHF_PowerPoint Template_2018_widescreen_24052018">
  <a:themeElements>
    <a:clrScheme name="BHF 2018 brand swatches">
      <a:dk1>
        <a:sysClr val="windowText" lastClr="000000"/>
      </a:dk1>
      <a:lt1>
        <a:sysClr val="window" lastClr="FFFFFF"/>
      </a:lt1>
      <a:dk2>
        <a:srgbClr val="FF0030"/>
      </a:dk2>
      <a:lt2>
        <a:srgbClr val="D20019"/>
      </a:lt2>
      <a:accent1>
        <a:srgbClr val="FF0030"/>
      </a:accent1>
      <a:accent2>
        <a:srgbClr val="500AB4"/>
      </a:accent2>
      <a:accent3>
        <a:srgbClr val="2D91FF"/>
      </a:accent3>
      <a:accent4>
        <a:srgbClr val="19D79B"/>
      </a:accent4>
      <a:accent5>
        <a:srgbClr val="FF873C"/>
      </a:accent5>
      <a:accent6>
        <a:srgbClr val="FF3C64"/>
      </a:accent6>
      <a:hlink>
        <a:srgbClr val="FFBE32"/>
      </a:hlink>
      <a:folHlink>
        <a:srgbClr val="00A06E"/>
      </a:folHlink>
    </a:clrScheme>
    <a:fontScheme name="BHFBeats-Bold">
      <a:majorFont>
        <a:latin typeface="BHFBeats-Bold"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37Ginger-Light"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rgbClr val="D20019"/>
            </a:gs>
            <a:gs pos="100000">
              <a:schemeClr val="tx2"/>
            </a:gs>
          </a:gsLst>
          <a:lin ang="0" scaled="0"/>
        </a:gradFill>
      </a:spPr>
      <a:bodyPr rot="0" spcFirstLastPara="0" vertOverflow="overflow" horzOverflow="overflow" vert="horz" wrap="square" lIns="216000" tIns="216000" rIns="216000" bIns="216000" numCol="1" spcCol="0" rtlCol="0" fromWordArt="0" anchor="ctr" anchorCtr="0" forceAA="0" compatLnSpc="1">
        <a:prstTxWarp prst="textNoShape">
          <a:avLst/>
        </a:prstTxWarp>
        <a:noAutofit/>
      </a:bodyPr>
      <a:lstStyle>
        <a:defPPr algn="ctr" defTabSz="1219170">
          <a:spcAft>
            <a:spcPts val="1200"/>
          </a:spcAft>
          <a:defRPr sz="1400" dirty="0" smtClean="0">
            <a:solidFill>
              <a:schemeClr val="bg1"/>
            </a:solidFill>
            <a:latin typeface="F37Ginger-Light" panose="00000500000000000000" pitchFamily="2" charset="0"/>
          </a:defRPr>
        </a:defPPr>
      </a:lstStyle>
    </a:spDef>
    <a:txDef>
      <a:spPr>
        <a:noFill/>
      </a:spPr>
      <a:bodyPr wrap="square" lIns="108000" tIns="108000" rIns="108000" bIns="108000" rtlCol="0">
        <a:spAutoFit/>
      </a:bodyPr>
      <a:lstStyle>
        <a:defPPr algn="l">
          <a:spcAft>
            <a:spcPts val="600"/>
          </a:spcAft>
          <a:defRPr sz="1100" spc="10" dirty="0" err="1" smtClean="0"/>
        </a:defPPr>
      </a:lstStyle>
    </a:txDef>
  </a:objectDefaults>
  <a:extraClrSchemeLst/>
  <a:custClrLst>
    <a:custClr name="Bright Red">
      <a:srgbClr val="FF0030"/>
    </a:custClr>
    <a:custClr name="Dark Red">
      <a:srgbClr val="8C0032"/>
    </a:custClr>
    <a:custClr name="Medium Red">
      <a:srgbClr val="D20019"/>
    </a:custClr>
    <a:custClr name="Rubine Red">
      <a:srgbClr val="ED1F54"/>
    </a:custClr>
    <a:custClr name="Accent Blue">
      <a:srgbClr val="2D91FF"/>
    </a:custClr>
    <a:custClr name="Accent Purple">
      <a:srgbClr val="500AB4"/>
    </a:custClr>
    <a:custClr name="Accent Pink">
      <a:srgbClr val="FF3C64"/>
    </a:custClr>
    <a:custClr name="Accent Orange">
      <a:srgbClr val="FF873C"/>
    </a:custClr>
    <a:custClr name="Accent Yellow">
      <a:srgbClr val="FFBE32"/>
    </a:custClr>
    <a:custClr name="Accent Light Green">
      <a:srgbClr val="19D79B"/>
    </a:custClr>
    <a:custClr name="Accent Dark Green">
      <a:srgbClr val="00A06E"/>
    </a:custClr>
    <a:custClr name="Accent Grey">
      <a:srgbClr val="474E5A"/>
    </a:custClr>
  </a:custClrLst>
  <a:extLst>
    <a:ext uri="{05A4C25C-085E-4340-85A3-A5531E510DB2}">
      <thm15:themeFamily xmlns:thm15="http://schemas.microsoft.com/office/thememl/2012/main" name="BHF_PowerPoint Template_2018_widescreen_18052018" id="{C789FAF9-CB6A-4AC2-B53F-3149E034CC13}" vid="{15152F15-C1F6-429F-8777-93C030DDCD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BHFBeats-Bold"/>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37Ginger-Ligh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HF 2018 brand swatches">
    <a:dk1>
      <a:sysClr val="windowText" lastClr="000000"/>
    </a:dk1>
    <a:lt1>
      <a:sysClr val="window" lastClr="FFFFFF"/>
    </a:lt1>
    <a:dk2>
      <a:srgbClr val="FF0030"/>
    </a:dk2>
    <a:lt2>
      <a:srgbClr val="D20019"/>
    </a:lt2>
    <a:accent1>
      <a:srgbClr val="FF0030"/>
    </a:accent1>
    <a:accent2>
      <a:srgbClr val="500AB4"/>
    </a:accent2>
    <a:accent3>
      <a:srgbClr val="2D91FF"/>
    </a:accent3>
    <a:accent4>
      <a:srgbClr val="19D79B"/>
    </a:accent4>
    <a:accent5>
      <a:srgbClr val="FF873C"/>
    </a:accent5>
    <a:accent6>
      <a:srgbClr val="FF3C64"/>
    </a:accent6>
    <a:hlink>
      <a:srgbClr val="FFBE32"/>
    </a:hlink>
    <a:folHlink>
      <a:srgbClr val="00A06E"/>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48D3552BA4D54EA7D6349B957E6F80" ma:contentTypeVersion="12" ma:contentTypeDescription="Create a new document." ma:contentTypeScope="" ma:versionID="d6b4c87a83b381ad360fee2f63f6c0ad">
  <xsd:schema xmlns:xsd="http://www.w3.org/2001/XMLSchema" xmlns:xs="http://www.w3.org/2001/XMLSchema" xmlns:p="http://schemas.microsoft.com/office/2006/metadata/properties" xmlns:ns2="b632ed8f-4da2-450d-be64-a21447441809" xmlns:ns3="a8393aab-0c98-47e5-9894-d3a389a13a61" targetNamespace="http://schemas.microsoft.com/office/2006/metadata/properties" ma:root="true" ma:fieldsID="06d1cfd5520d9fd6bb40bca2eb3c5e4c" ns2:_="" ns3:_="">
    <xsd:import namespace="b632ed8f-4da2-450d-be64-a21447441809"/>
    <xsd:import namespace="a8393aab-0c98-47e5-9894-d3a389a13a6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32ed8f-4da2-450d-be64-a214474418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393aab-0c98-47e5-9894-d3a389a13a6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065CBC-34D1-4709-B246-899FD99190E8}">
  <ds:schemaRefs>
    <ds:schemaRef ds:uri="http://schemas.microsoft.com/sharepoint/v3/contenttype/forms"/>
  </ds:schemaRefs>
</ds:datastoreItem>
</file>

<file path=customXml/itemProps2.xml><?xml version="1.0" encoding="utf-8"?>
<ds:datastoreItem xmlns:ds="http://schemas.openxmlformats.org/officeDocument/2006/customXml" ds:itemID="{6D680F2C-02C7-4283-8FC4-195CC8893074}"/>
</file>

<file path=customXml/itemProps3.xml><?xml version="1.0" encoding="utf-8"?>
<ds:datastoreItem xmlns:ds="http://schemas.openxmlformats.org/officeDocument/2006/customXml" ds:itemID="{3BD71D3E-107B-4A89-98D3-B114DD091FA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1452</TotalTime>
  <Words>2297</Words>
  <Application>Microsoft Office PowerPoint</Application>
  <PresentationFormat>Widescreen</PresentationFormat>
  <Paragraphs>145</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F37 Ginger Light</vt:lpstr>
      <vt:lpstr>BHFBeats-Bold</vt:lpstr>
      <vt:lpstr>F37Ginger-Regular</vt:lpstr>
      <vt:lpstr>Arial</vt:lpstr>
      <vt:lpstr>BHF Beats Bold</vt:lpstr>
      <vt:lpstr>F37Ginger-Light</vt:lpstr>
      <vt:lpstr>BHF_PowerPoint Template_2018_widescreen_24052018</vt:lpstr>
      <vt:lpstr>PowerPoint Presentation</vt:lpstr>
      <vt:lpstr>PowerPoint Presentation</vt:lpstr>
      <vt:lpstr>PowerPoint Presentation</vt:lpstr>
      <vt:lpstr>PowerPoint Presentation</vt:lpstr>
      <vt:lpstr>Stage 1: why on earth am I doing this?</vt:lpstr>
      <vt:lpstr>Stage 2: dipping in your toes</vt:lpstr>
      <vt:lpstr>PowerPoint Presentation</vt:lpstr>
      <vt:lpstr>Stage 3: shoulders under, get moving</vt:lpstr>
      <vt:lpstr>PowerPoint Presentation</vt:lpstr>
      <vt:lpstr>PowerPoint Presentation</vt:lpstr>
      <vt:lpstr>Stage 4: keeping warm</vt:lpstr>
      <vt:lpstr>PowerPoint Presentation</vt:lpstr>
    </vt:vector>
  </TitlesOfParts>
  <Company>BHF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Isabelle Sykes</dc:creator>
  <cp:lastModifiedBy>Kate</cp:lastModifiedBy>
  <cp:revision>2</cp:revision>
  <cp:lastPrinted>2019-05-16T14:28:06Z</cp:lastPrinted>
  <dcterms:created xsi:type="dcterms:W3CDTF">2018-06-26T13:52:37Z</dcterms:created>
  <dcterms:modified xsi:type="dcterms:W3CDTF">2020-11-03T15:59:40Z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0x0101001A48D3552BA4D54EA7D6349B957E6F80</vt:lpwstr>
  </property>
</Properties>
</file>